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2" r:id="rId5"/>
    <p:sldMasterId id="2147483705" r:id="rId6"/>
  </p:sldMasterIdLst>
  <p:notesMasterIdLst>
    <p:notesMasterId r:id="rId19"/>
  </p:notesMasterIdLst>
  <p:sldIdLst>
    <p:sldId id="330" r:id="rId7"/>
    <p:sldId id="332" r:id="rId8"/>
    <p:sldId id="374" r:id="rId9"/>
    <p:sldId id="381" r:id="rId10"/>
    <p:sldId id="382" r:id="rId11"/>
    <p:sldId id="383" r:id="rId12"/>
    <p:sldId id="384" r:id="rId13"/>
    <p:sldId id="385" r:id="rId14"/>
    <p:sldId id="335" r:id="rId15"/>
    <p:sldId id="386" r:id="rId16"/>
    <p:sldId id="387" r:id="rId17"/>
    <p:sldId id="3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ldspink, Laura H." initials="GLH" lastIdx="5" clrIdx="0">
    <p:extLst>
      <p:ext uri="{19B8F6BF-5375-455C-9EA6-DF929625EA0E}">
        <p15:presenceInfo xmlns:p15="http://schemas.microsoft.com/office/powerpoint/2012/main" userId="Goldspink, Laura H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2481"/>
    <a:srgbClr val="75207F"/>
    <a:srgbClr val="74207F"/>
    <a:srgbClr val="40C1AB"/>
    <a:srgbClr val="2C6B8E"/>
    <a:srgbClr val="2C6D8F"/>
    <a:srgbClr val="436F89"/>
    <a:srgbClr val="719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EB4013-FB36-4E8C-A07A-96D6F2585412}" v="3" dt="2020-11-09T10:31:50.8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9" autoAdjust="0"/>
    <p:restoredTop sz="94660"/>
  </p:normalViewPr>
  <p:slideViewPr>
    <p:cSldViewPr snapToGrid="0">
      <p:cViewPr varScale="1">
        <p:scale>
          <a:sx n="84" d="100"/>
          <a:sy n="84" d="100"/>
        </p:scale>
        <p:origin x="7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78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Relationship Id="rId7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ent Luxmoore" userId="f68c9358-ef43-40f4-91af-741e9c85bd2b" providerId="ADAL" clId="{1FEB4013-FB36-4E8C-A07A-96D6F2585412}"/>
    <pc:docChg chg="modSld">
      <pc:chgData name="Vincent Luxmoore" userId="f68c9358-ef43-40f4-91af-741e9c85bd2b" providerId="ADAL" clId="{1FEB4013-FB36-4E8C-A07A-96D6F2585412}" dt="2020-11-09T10:31:50.891" v="2"/>
      <pc:docMkLst>
        <pc:docMk/>
      </pc:docMkLst>
      <pc:sldChg chg="modAnim">
        <pc:chgData name="Vincent Luxmoore" userId="f68c9358-ef43-40f4-91af-741e9c85bd2b" providerId="ADAL" clId="{1FEB4013-FB36-4E8C-A07A-96D6F2585412}" dt="2020-11-09T10:31:34.975" v="0"/>
        <pc:sldMkLst>
          <pc:docMk/>
          <pc:sldMk cId="2644077747" sldId="339"/>
        </pc:sldMkLst>
      </pc:sldChg>
      <pc:sldChg chg="modAnim">
        <pc:chgData name="Vincent Luxmoore" userId="f68c9358-ef43-40f4-91af-741e9c85bd2b" providerId="ADAL" clId="{1FEB4013-FB36-4E8C-A07A-96D6F2585412}" dt="2020-11-09T10:31:40.492" v="1"/>
        <pc:sldMkLst>
          <pc:docMk/>
          <pc:sldMk cId="2062540941" sldId="340"/>
        </pc:sldMkLst>
      </pc:sldChg>
      <pc:sldChg chg="modAnim">
        <pc:chgData name="Vincent Luxmoore" userId="f68c9358-ef43-40f4-91af-741e9c85bd2b" providerId="ADAL" clId="{1FEB4013-FB36-4E8C-A07A-96D6F2585412}" dt="2020-11-09T10:31:50.891" v="2"/>
        <pc:sldMkLst>
          <pc:docMk/>
          <pc:sldMk cId="84471435" sldId="345"/>
        </pc:sldMkLst>
      </pc:sldChg>
    </pc:docChg>
  </pc:docChgLst>
  <pc:docChgLst>
    <pc:chgData name="Lucy James" userId="c8f9f7bd-7abf-47a7-848a-3dcf87473643" providerId="ADAL" clId="{934B84F1-EAD6-4689-B81C-37F5403E7706}"/>
    <pc:docChg chg="custSel addSld delSld modSld sldOrd">
      <pc:chgData name="Lucy James" userId="c8f9f7bd-7abf-47a7-848a-3dcf87473643" providerId="ADAL" clId="{934B84F1-EAD6-4689-B81C-37F5403E7706}" dt="2020-11-09T12:17:04.722" v="258" actId="14100"/>
      <pc:docMkLst>
        <pc:docMk/>
      </pc:docMkLst>
      <pc:sldChg chg="modSp mod">
        <pc:chgData name="Lucy James" userId="c8f9f7bd-7abf-47a7-848a-3dcf87473643" providerId="ADAL" clId="{934B84F1-EAD6-4689-B81C-37F5403E7706}" dt="2020-11-09T12:17:04.722" v="258" actId="14100"/>
        <pc:sldMkLst>
          <pc:docMk/>
          <pc:sldMk cId="3868384627" sldId="295"/>
        </pc:sldMkLst>
        <pc:spChg chg="mod">
          <ac:chgData name="Lucy James" userId="c8f9f7bd-7abf-47a7-848a-3dcf87473643" providerId="ADAL" clId="{934B84F1-EAD6-4689-B81C-37F5403E7706}" dt="2020-11-09T12:17:04.722" v="258" actId="14100"/>
          <ac:spMkLst>
            <pc:docMk/>
            <pc:sldMk cId="3868384627" sldId="295"/>
            <ac:spMk id="4" creationId="{00000000-0000-0000-0000-000000000000}"/>
          </ac:spMkLst>
        </pc:spChg>
      </pc:sldChg>
      <pc:sldChg chg="del">
        <pc:chgData name="Lucy James" userId="c8f9f7bd-7abf-47a7-848a-3dcf87473643" providerId="ADAL" clId="{934B84F1-EAD6-4689-B81C-37F5403E7706}" dt="2020-11-04T09:10:04.316" v="0" actId="47"/>
        <pc:sldMkLst>
          <pc:docMk/>
          <pc:sldMk cId="2588546379" sldId="331"/>
        </pc:sldMkLst>
      </pc:sldChg>
      <pc:sldChg chg="addSp delSp modSp mod">
        <pc:chgData name="Lucy James" userId="c8f9f7bd-7abf-47a7-848a-3dcf87473643" providerId="ADAL" clId="{934B84F1-EAD6-4689-B81C-37F5403E7706}" dt="2020-11-04T09:14:40.121" v="86" actId="1076"/>
        <pc:sldMkLst>
          <pc:docMk/>
          <pc:sldMk cId="2463637722" sldId="337"/>
        </pc:sldMkLst>
        <pc:spChg chg="add mod">
          <ac:chgData name="Lucy James" userId="c8f9f7bd-7abf-47a7-848a-3dcf87473643" providerId="ADAL" clId="{934B84F1-EAD6-4689-B81C-37F5403E7706}" dt="2020-11-04T09:14:40.121" v="86" actId="1076"/>
          <ac:spMkLst>
            <pc:docMk/>
            <pc:sldMk cId="2463637722" sldId="337"/>
            <ac:spMk id="2" creationId="{71BECC10-18CA-492A-A868-327E7C2D2E40}"/>
          </ac:spMkLst>
        </pc:spChg>
        <pc:spChg chg="del">
          <ac:chgData name="Lucy James" userId="c8f9f7bd-7abf-47a7-848a-3dcf87473643" providerId="ADAL" clId="{934B84F1-EAD6-4689-B81C-37F5403E7706}" dt="2020-11-04T09:14:36.750" v="84" actId="478"/>
          <ac:spMkLst>
            <pc:docMk/>
            <pc:sldMk cId="2463637722" sldId="337"/>
            <ac:spMk id="9" creationId="{00000000-0000-0000-0000-000000000000}"/>
          </ac:spMkLst>
        </pc:spChg>
      </pc:sldChg>
      <pc:sldChg chg="del">
        <pc:chgData name="Lucy James" userId="c8f9f7bd-7abf-47a7-848a-3dcf87473643" providerId="ADAL" clId="{934B84F1-EAD6-4689-B81C-37F5403E7706}" dt="2020-11-04T09:20:17.125" v="241" actId="47"/>
        <pc:sldMkLst>
          <pc:docMk/>
          <pc:sldMk cId="3560102708" sldId="341"/>
        </pc:sldMkLst>
      </pc:sldChg>
      <pc:sldChg chg="ord">
        <pc:chgData name="Lucy James" userId="c8f9f7bd-7abf-47a7-848a-3dcf87473643" providerId="ADAL" clId="{934B84F1-EAD6-4689-B81C-37F5403E7706}" dt="2020-11-04T09:15:28.401" v="88"/>
        <pc:sldMkLst>
          <pc:docMk/>
          <pc:sldMk cId="1856828153" sldId="363"/>
        </pc:sldMkLst>
      </pc:sldChg>
      <pc:sldChg chg="modSp mod">
        <pc:chgData name="Lucy James" userId="c8f9f7bd-7abf-47a7-848a-3dcf87473643" providerId="ADAL" clId="{934B84F1-EAD6-4689-B81C-37F5403E7706}" dt="2020-11-04T09:10:58.263" v="80" actId="20577"/>
        <pc:sldMkLst>
          <pc:docMk/>
          <pc:sldMk cId="392215276" sldId="373"/>
        </pc:sldMkLst>
        <pc:spChg chg="mod">
          <ac:chgData name="Lucy James" userId="c8f9f7bd-7abf-47a7-848a-3dcf87473643" providerId="ADAL" clId="{934B84F1-EAD6-4689-B81C-37F5403E7706}" dt="2020-11-04T09:10:58.263" v="80" actId="20577"/>
          <ac:spMkLst>
            <pc:docMk/>
            <pc:sldMk cId="392215276" sldId="373"/>
            <ac:spMk id="9" creationId="{00000000-0000-0000-0000-000000000000}"/>
          </ac:spMkLst>
        </pc:spChg>
      </pc:sldChg>
      <pc:sldChg chg="ord">
        <pc:chgData name="Lucy James" userId="c8f9f7bd-7abf-47a7-848a-3dcf87473643" providerId="ADAL" clId="{934B84F1-EAD6-4689-B81C-37F5403E7706}" dt="2020-11-04T09:13:55.143" v="83"/>
        <pc:sldMkLst>
          <pc:docMk/>
          <pc:sldMk cId="970340656" sldId="374"/>
        </pc:sldMkLst>
      </pc:sldChg>
      <pc:sldChg chg="add">
        <pc:chgData name="Lucy James" userId="c8f9f7bd-7abf-47a7-848a-3dcf87473643" providerId="ADAL" clId="{934B84F1-EAD6-4689-B81C-37F5403E7706}" dt="2020-11-04T09:11:36.418" v="81"/>
        <pc:sldMkLst>
          <pc:docMk/>
          <pc:sldMk cId="3945290850" sldId="379"/>
        </pc:sldMkLst>
      </pc:sldChg>
      <pc:sldChg chg="modSp add mod">
        <pc:chgData name="Lucy James" userId="c8f9f7bd-7abf-47a7-848a-3dcf87473643" providerId="ADAL" clId="{934B84F1-EAD6-4689-B81C-37F5403E7706}" dt="2020-11-04T09:19:55.227" v="240" actId="20577"/>
        <pc:sldMkLst>
          <pc:docMk/>
          <pc:sldMk cId="1763219121" sldId="380"/>
        </pc:sldMkLst>
        <pc:spChg chg="mod">
          <ac:chgData name="Lucy James" userId="c8f9f7bd-7abf-47a7-848a-3dcf87473643" providerId="ADAL" clId="{934B84F1-EAD6-4689-B81C-37F5403E7706}" dt="2020-11-04T09:16:25.943" v="108" actId="20577"/>
          <ac:spMkLst>
            <pc:docMk/>
            <pc:sldMk cId="1763219121" sldId="380"/>
            <ac:spMk id="8" creationId="{00000000-0000-0000-0000-000000000000}"/>
          </ac:spMkLst>
        </pc:spChg>
        <pc:spChg chg="mod">
          <ac:chgData name="Lucy James" userId="c8f9f7bd-7abf-47a7-848a-3dcf87473643" providerId="ADAL" clId="{934B84F1-EAD6-4689-B81C-37F5403E7706}" dt="2020-11-04T09:19:55.227" v="240" actId="20577"/>
          <ac:spMkLst>
            <pc:docMk/>
            <pc:sldMk cId="1763219121" sldId="380"/>
            <ac:spMk id="9" creationId="{00000000-0000-0000-0000-000000000000}"/>
          </ac:spMkLst>
        </pc:spChg>
      </pc:sldChg>
      <pc:sldChg chg="modSp add mod">
        <pc:chgData name="Lucy James" userId="c8f9f7bd-7abf-47a7-848a-3dcf87473643" providerId="ADAL" clId="{934B84F1-EAD6-4689-B81C-37F5403E7706}" dt="2020-11-04T09:19:00.340" v="175" actId="20577"/>
        <pc:sldMkLst>
          <pc:docMk/>
          <pc:sldMk cId="3488584125" sldId="381"/>
        </pc:sldMkLst>
        <pc:spChg chg="mod">
          <ac:chgData name="Lucy James" userId="c8f9f7bd-7abf-47a7-848a-3dcf87473643" providerId="ADAL" clId="{934B84F1-EAD6-4689-B81C-37F5403E7706}" dt="2020-11-04T09:18:10.304" v="125" actId="20577"/>
          <ac:spMkLst>
            <pc:docMk/>
            <pc:sldMk cId="3488584125" sldId="381"/>
            <ac:spMk id="8" creationId="{00000000-0000-0000-0000-000000000000}"/>
          </ac:spMkLst>
        </pc:spChg>
        <pc:spChg chg="mod">
          <ac:chgData name="Lucy James" userId="c8f9f7bd-7abf-47a7-848a-3dcf87473643" providerId="ADAL" clId="{934B84F1-EAD6-4689-B81C-37F5403E7706}" dt="2020-11-04T09:19:00.340" v="175" actId="20577"/>
          <ac:spMkLst>
            <pc:docMk/>
            <pc:sldMk cId="3488584125" sldId="381"/>
            <ac:spMk id="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87690-FBB1-46F4-8BD9-34C50DD5B0EC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197CD-6FD4-4647-A059-339A9B2950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900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5B458C-AED1-F84C-A0F8-A6B60289B7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819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3FEF0C-B50F-5743-B8BE-9C05526139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803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3FEF0C-B50F-5743-B8BE-9C05526139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222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3FEF0C-B50F-5743-B8BE-9C05526139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838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3FEF0C-B50F-5743-B8BE-9C05526139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798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3FEF0C-B50F-5743-B8BE-9C05526139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303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3FEF0C-B50F-5743-B8BE-9C05526139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519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630805"/>
            <a:ext cx="10515600" cy="1325563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/>
              <a:t>Cover slide – see cover template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120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92369" y="1137139"/>
            <a:ext cx="5474678" cy="54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6213231" y="593020"/>
            <a:ext cx="5474677" cy="5291965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32"/>
          <p:cNvSpPr>
            <a:spLocks noGrp="1"/>
          </p:cNvSpPr>
          <p:nvPr>
            <p:ph type="body" sz="quarter" idx="12" hasCustomPrompt="1"/>
          </p:nvPr>
        </p:nvSpPr>
        <p:spPr>
          <a:xfrm>
            <a:off x="476328" y="1444914"/>
            <a:ext cx="5490719" cy="496194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 b="1">
                <a:solidFill>
                  <a:schemeClr val="accent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</a:t>
            </a:r>
          </a:p>
        </p:txBody>
      </p:sp>
      <p:sp>
        <p:nvSpPr>
          <p:cNvPr id="11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476329" y="2133601"/>
            <a:ext cx="2724072" cy="3751385"/>
          </a:xfrm>
          <a:prstGeom prst="rect">
            <a:avLst/>
          </a:prstGeom>
        </p:spPr>
        <p:txBody>
          <a:bodyPr lIns="0" tIns="0" rIns="0" bIns="0" numCol="1" spcCol="72000">
            <a:noAutofit/>
          </a:bodyPr>
          <a:lstStyle>
            <a:lvl1pPr marL="0" indent="0">
              <a:buFontTx/>
              <a:buNone/>
              <a:defRPr sz="1800" b="1">
                <a:solidFill>
                  <a:schemeClr val="accent3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17"/>
          </p:nvPr>
        </p:nvSpPr>
        <p:spPr>
          <a:xfrm>
            <a:off x="3387969" y="2133601"/>
            <a:ext cx="2579078" cy="3751385"/>
          </a:xfrm>
          <a:prstGeom prst="rect">
            <a:avLst/>
          </a:prstGeom>
        </p:spPr>
        <p:txBody>
          <a:bodyPr lIns="0" tIns="0" rIns="0" bIns="0" numCol="1" spcCol="72000">
            <a:noAutofit/>
          </a:bodyPr>
          <a:lstStyle>
            <a:lvl1pPr marL="0" indent="0">
              <a:buFontTx/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6EE4024-2658-B54B-BE43-B2E61125E265}"/>
              </a:ext>
            </a:extLst>
          </p:cNvPr>
          <p:cNvGrpSpPr/>
          <p:nvPr userDrawn="1"/>
        </p:nvGrpSpPr>
        <p:grpSpPr>
          <a:xfrm>
            <a:off x="492369" y="559106"/>
            <a:ext cx="1355692" cy="425579"/>
            <a:chOff x="492369" y="6113603"/>
            <a:chExt cx="1355692" cy="4255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1A521D9-B130-E446-923F-CE15101C4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2369" y="6113603"/>
              <a:ext cx="195122" cy="19512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1EA61E8-A98F-6042-B347-F896531D6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8545" y="6114550"/>
              <a:ext cx="193228" cy="193228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62F7F52-E98E-4E41-903E-5CCD5979ABEC}"/>
                </a:ext>
              </a:extLst>
            </p:cNvPr>
            <p:cNvSpPr/>
            <p:nvPr userDrawn="1"/>
          </p:nvSpPr>
          <p:spPr>
            <a:xfrm>
              <a:off x="492369" y="6354516"/>
              <a:ext cx="1355692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westernpower.co.uk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B2FE672-0983-1D47-A9C4-62625AA8F2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2827" y="6113603"/>
              <a:ext cx="195122" cy="19512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6ABEFDA-E7A4-1E4B-BBA2-F3DFFEA5DC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29003" y="6114550"/>
              <a:ext cx="193228" cy="193228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E4C82889-07DC-A649-9149-A0710EE0DCF9}"/>
              </a:ext>
            </a:extLst>
          </p:cNvPr>
          <p:cNvSpPr/>
          <p:nvPr userDrawn="1"/>
        </p:nvSpPr>
        <p:spPr>
          <a:xfrm rot="10800000">
            <a:off x="492369" y="6026954"/>
            <a:ext cx="11195539" cy="54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lide Number Placeholder 1">
            <a:extLst>
              <a:ext uri="{FF2B5EF4-FFF2-40B4-BE49-F238E27FC236}">
                <a16:creationId xmlns:a16="http://schemas.microsoft.com/office/drawing/2014/main" id="{7E0B2D30-A763-1D48-A8B9-5A94A6E83BA7}"/>
              </a:ext>
            </a:extLst>
          </p:cNvPr>
          <p:cNvSpPr txBox="1">
            <a:spLocks/>
          </p:cNvSpPr>
          <p:nvPr userDrawn="1"/>
        </p:nvSpPr>
        <p:spPr>
          <a:xfrm>
            <a:off x="4718538" y="6113604"/>
            <a:ext cx="2743200" cy="39284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554A9AB-25D5-EC4D-94FE-A54206D35E4E}" type="slidenum">
              <a:rPr lang="en-US" sz="1400" b="1" smtClean="0">
                <a:solidFill>
                  <a:schemeClr val="accent2"/>
                </a:solidFill>
              </a:rPr>
              <a:pPr algn="ctr"/>
              <a:t>‹#›</a:t>
            </a:fld>
            <a:endParaRPr lang="en-US" sz="1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56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D7F79B-9D69-B047-99A5-8F751A95F52B}"/>
              </a:ext>
            </a:extLst>
          </p:cNvPr>
          <p:cNvSpPr/>
          <p:nvPr userDrawn="1"/>
        </p:nvSpPr>
        <p:spPr>
          <a:xfrm>
            <a:off x="492369" y="549275"/>
            <a:ext cx="11195539" cy="54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38D8F3-E64B-3A40-AF0C-1EE996FFC1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31" y="6030156"/>
            <a:ext cx="1664677" cy="476296"/>
          </a:xfrm>
          <a:prstGeom prst="rect">
            <a:avLst/>
          </a:prstGeom>
        </p:spPr>
      </p:pic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4AFC743D-ED50-EA4C-9E46-C86B92D1AD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6328" y="797204"/>
            <a:ext cx="8330292" cy="478184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 b="1">
                <a:solidFill>
                  <a:schemeClr val="accent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7E6CF82A-4BCB-2548-AFDC-D06F26E64F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6329" y="1540959"/>
            <a:ext cx="2724072" cy="4054156"/>
          </a:xfrm>
          <a:prstGeom prst="rect">
            <a:avLst/>
          </a:prstGeom>
        </p:spPr>
        <p:txBody>
          <a:bodyPr lIns="0" tIns="0" rIns="0" bIns="0" numCol="1" spcCol="72000">
            <a:noAutofit/>
          </a:bodyPr>
          <a:lstStyle>
            <a:lvl1pPr marL="0" indent="0">
              <a:buFontTx/>
              <a:buNone/>
              <a:defRPr sz="1800" b="1">
                <a:solidFill>
                  <a:schemeClr val="accent3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able Placeholder 13">
            <a:extLst>
              <a:ext uri="{FF2B5EF4-FFF2-40B4-BE49-F238E27FC236}">
                <a16:creationId xmlns:a16="http://schemas.microsoft.com/office/drawing/2014/main" id="{730D3487-8D5E-4044-9400-43DAAD9AEB7E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6154615" y="1540959"/>
            <a:ext cx="5532560" cy="4054023"/>
          </a:xfrm>
          <a:prstGeom prst="rect">
            <a:avLst/>
          </a:prstGeom>
        </p:spPr>
        <p:txBody>
          <a:bodyPr anchor="ctr"/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6BA061CF-AA58-9C48-AA78-4A1C2A78C4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7594" y="1540959"/>
            <a:ext cx="2579078" cy="4054156"/>
          </a:xfrm>
          <a:prstGeom prst="rect">
            <a:avLst/>
          </a:prstGeom>
        </p:spPr>
        <p:txBody>
          <a:bodyPr lIns="0" tIns="0" rIns="0" bIns="0" numCol="1" spcCol="72000">
            <a:noAutofit/>
          </a:bodyPr>
          <a:lstStyle>
            <a:lvl1pPr marL="0" indent="0">
              <a:buFontTx/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Slide Number Placeholder 1">
            <a:extLst>
              <a:ext uri="{FF2B5EF4-FFF2-40B4-BE49-F238E27FC236}">
                <a16:creationId xmlns:a16="http://schemas.microsoft.com/office/drawing/2014/main" id="{7AE8474F-5F1F-FB44-9235-97DFE2EA7C76}"/>
              </a:ext>
            </a:extLst>
          </p:cNvPr>
          <p:cNvSpPr txBox="1">
            <a:spLocks/>
          </p:cNvSpPr>
          <p:nvPr userDrawn="1"/>
        </p:nvSpPr>
        <p:spPr>
          <a:xfrm>
            <a:off x="4718538" y="6113604"/>
            <a:ext cx="2743200" cy="39284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554A9AB-25D5-EC4D-94FE-A54206D35E4E}" type="slidenum">
              <a:rPr lang="en-US" sz="1400" b="1" smtClean="0">
                <a:solidFill>
                  <a:schemeClr val="accent2"/>
                </a:solidFill>
              </a:rPr>
              <a:pPr algn="ctr"/>
              <a:t>‹#›</a:t>
            </a:fld>
            <a:endParaRPr lang="en-US" sz="1400" b="1" dirty="0">
              <a:solidFill>
                <a:schemeClr val="accent2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261FED9-5F16-AD4E-8305-3861419C8990}"/>
              </a:ext>
            </a:extLst>
          </p:cNvPr>
          <p:cNvGrpSpPr/>
          <p:nvPr userDrawn="1"/>
        </p:nvGrpSpPr>
        <p:grpSpPr>
          <a:xfrm>
            <a:off x="492369" y="6113603"/>
            <a:ext cx="1355692" cy="425579"/>
            <a:chOff x="492369" y="6113603"/>
            <a:chExt cx="1355692" cy="425579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B036F83-64E7-3B4E-9D50-C0AE4241F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2369" y="6113603"/>
              <a:ext cx="195122" cy="195122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D9D2570-39E2-5E4B-9AD9-0E529B76B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8545" y="6114550"/>
              <a:ext cx="193228" cy="193228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3F99310-BE09-7C45-918E-6CBCC541399A}"/>
                </a:ext>
              </a:extLst>
            </p:cNvPr>
            <p:cNvSpPr/>
            <p:nvPr userDrawn="1"/>
          </p:nvSpPr>
          <p:spPr>
            <a:xfrm>
              <a:off x="492369" y="6354516"/>
              <a:ext cx="1355692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westernpower.co.uk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615F65E-5D0F-8F4D-836F-465E55ECCC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2827" y="6113603"/>
              <a:ext cx="195122" cy="19512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661F00A-A73C-F04C-936F-2F08D98C73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29003" y="6114550"/>
              <a:ext cx="193228" cy="193228"/>
            </a:xfrm>
            <a:prstGeom prst="rect">
              <a:avLst/>
            </a:prstGeom>
          </p:spPr>
        </p:pic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B6DC6A4D-3A37-D642-8418-BBB6C2A00CC9}"/>
              </a:ext>
            </a:extLst>
          </p:cNvPr>
          <p:cNvSpPr/>
          <p:nvPr userDrawn="1"/>
        </p:nvSpPr>
        <p:spPr>
          <a:xfrm rot="10800000">
            <a:off x="492369" y="5802715"/>
            <a:ext cx="11195539" cy="54000"/>
          </a:xfrm>
          <a:prstGeom prst="rect">
            <a:avLst/>
          </a:prstGeom>
          <a:gradFill>
            <a:gsLst>
              <a:gs pos="0">
                <a:srgbClr val="4DB8A3"/>
              </a:gs>
              <a:gs pos="100000">
                <a:srgbClr val="2F617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71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a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D7F79B-9D69-B047-99A5-8F751A95F52B}"/>
              </a:ext>
            </a:extLst>
          </p:cNvPr>
          <p:cNvSpPr/>
          <p:nvPr userDrawn="1"/>
        </p:nvSpPr>
        <p:spPr>
          <a:xfrm>
            <a:off x="492369" y="549275"/>
            <a:ext cx="11195539" cy="54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38D8F3-E64B-3A40-AF0C-1EE996FFC1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31" y="6030156"/>
            <a:ext cx="1664677" cy="476296"/>
          </a:xfrm>
          <a:prstGeom prst="rect">
            <a:avLst/>
          </a:prstGeom>
        </p:spPr>
      </p:pic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4AFC743D-ED50-EA4C-9E46-C86B92D1AD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6328" y="797204"/>
            <a:ext cx="8330292" cy="478184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 b="1">
                <a:solidFill>
                  <a:schemeClr val="accent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</a:t>
            </a:r>
          </a:p>
        </p:txBody>
      </p:sp>
      <p:sp>
        <p:nvSpPr>
          <p:cNvPr id="36" name="Slide Number Placeholder 1">
            <a:extLst>
              <a:ext uri="{FF2B5EF4-FFF2-40B4-BE49-F238E27FC236}">
                <a16:creationId xmlns:a16="http://schemas.microsoft.com/office/drawing/2014/main" id="{7AE8474F-5F1F-FB44-9235-97DFE2EA7C76}"/>
              </a:ext>
            </a:extLst>
          </p:cNvPr>
          <p:cNvSpPr txBox="1">
            <a:spLocks/>
          </p:cNvSpPr>
          <p:nvPr userDrawn="1"/>
        </p:nvSpPr>
        <p:spPr>
          <a:xfrm>
            <a:off x="4718538" y="6113604"/>
            <a:ext cx="2743200" cy="39284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554A9AB-25D5-EC4D-94FE-A54206D35E4E}" type="slidenum">
              <a:rPr lang="en-US" sz="1400" b="1" smtClean="0">
                <a:solidFill>
                  <a:schemeClr val="accent2"/>
                </a:solidFill>
              </a:rPr>
              <a:pPr algn="ctr"/>
              <a:t>‹#›</a:t>
            </a:fld>
            <a:endParaRPr lang="en-US" sz="1400" b="1" dirty="0">
              <a:solidFill>
                <a:schemeClr val="accent2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261FED9-5F16-AD4E-8305-3861419C8990}"/>
              </a:ext>
            </a:extLst>
          </p:cNvPr>
          <p:cNvGrpSpPr/>
          <p:nvPr userDrawn="1"/>
        </p:nvGrpSpPr>
        <p:grpSpPr>
          <a:xfrm>
            <a:off x="492369" y="6113603"/>
            <a:ext cx="1355692" cy="425579"/>
            <a:chOff x="492369" y="6113603"/>
            <a:chExt cx="1355692" cy="425579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B036F83-64E7-3B4E-9D50-C0AE4241F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2369" y="6113603"/>
              <a:ext cx="195122" cy="195122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D9D2570-39E2-5E4B-9AD9-0E529B76B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8545" y="6114550"/>
              <a:ext cx="193228" cy="193228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3F99310-BE09-7C45-918E-6CBCC541399A}"/>
                </a:ext>
              </a:extLst>
            </p:cNvPr>
            <p:cNvSpPr/>
            <p:nvPr userDrawn="1"/>
          </p:nvSpPr>
          <p:spPr>
            <a:xfrm>
              <a:off x="492369" y="6354516"/>
              <a:ext cx="1355692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westernpower.co.uk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615F65E-5D0F-8F4D-836F-465E55ECCC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2827" y="6113603"/>
              <a:ext cx="195122" cy="19512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661F00A-A73C-F04C-936F-2F08D98C73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29003" y="6114550"/>
              <a:ext cx="193228" cy="193228"/>
            </a:xfrm>
            <a:prstGeom prst="rect">
              <a:avLst/>
            </a:prstGeom>
          </p:spPr>
        </p:pic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44B898A3-4EEC-E040-98D1-E3BA3896176A}"/>
              </a:ext>
            </a:extLst>
          </p:cNvPr>
          <p:cNvSpPr/>
          <p:nvPr userDrawn="1"/>
        </p:nvSpPr>
        <p:spPr>
          <a:xfrm rot="10800000">
            <a:off x="492369" y="5802715"/>
            <a:ext cx="11195539" cy="54000"/>
          </a:xfrm>
          <a:prstGeom prst="rect">
            <a:avLst/>
          </a:prstGeom>
          <a:gradFill>
            <a:gsLst>
              <a:gs pos="0">
                <a:srgbClr val="4DB8A3"/>
              </a:gs>
              <a:gs pos="100000">
                <a:srgbClr val="2F617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F1CB954D-D404-C943-B0F3-B10F02EA8A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6328" y="1613715"/>
            <a:ext cx="8330292" cy="354781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accent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id="{128CD8E5-E64B-4043-8134-ABF431650A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07475" y="1573213"/>
            <a:ext cx="2679700" cy="4056062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CABE9C39-C1AA-7F4B-83F3-7D9A36793E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6250" y="2155825"/>
            <a:ext cx="8329613" cy="3472815"/>
          </a:xfrm>
          <a:prstGeom prst="rect">
            <a:avLst/>
          </a:prstGeom>
        </p:spPr>
        <p:txBody>
          <a:bodyPr lIns="0" tIns="0" rIns="0" bIns="0" numCol="3" spcCol="72000">
            <a:noAutofit/>
          </a:bodyPr>
          <a:lstStyle>
            <a:lvl1pPr marL="0" indent="0"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4134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568" y="914647"/>
            <a:ext cx="4138864" cy="1184208"/>
          </a:xfrm>
          <a:prstGeom prst="rect">
            <a:avLst/>
          </a:prstGeom>
        </p:spPr>
      </p:pic>
      <p:sp>
        <p:nvSpPr>
          <p:cNvPr id="11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098856"/>
            <a:ext cx="12191999" cy="3808458"/>
          </a:xfrm>
          <a:prstGeom prst="rect">
            <a:avLst/>
          </a:prstGeom>
        </p:spPr>
        <p:txBody>
          <a:bodyPr lIns="0" tIns="0" rIns="0" bIns="0" numCol="1" spcCol="72000" anchor="ctr">
            <a:noAutofit/>
          </a:bodyPr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Title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C5A9D48-D3C9-3C45-BEC4-AFD60DE94C07}"/>
              </a:ext>
            </a:extLst>
          </p:cNvPr>
          <p:cNvGrpSpPr/>
          <p:nvPr userDrawn="1"/>
        </p:nvGrpSpPr>
        <p:grpSpPr>
          <a:xfrm>
            <a:off x="434188" y="6108698"/>
            <a:ext cx="3144595" cy="302941"/>
            <a:chOff x="8514701" y="6009306"/>
            <a:chExt cx="3144595" cy="30294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C69C6C8-5A08-5348-8146-BEA667829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974718" y="6009306"/>
              <a:ext cx="302941" cy="30294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CD34F2C-F1B8-4141-81BB-87E66C299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359296" y="6010776"/>
              <a:ext cx="300000" cy="300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FE830AE-AA70-9146-AA96-65395A7855A7}"/>
                </a:ext>
              </a:extLst>
            </p:cNvPr>
            <p:cNvSpPr txBox="1"/>
            <p:nvPr/>
          </p:nvSpPr>
          <p:spPr>
            <a:xfrm>
              <a:off x="8514701" y="6053054"/>
              <a:ext cx="1578921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westernpower.co.uk</a:t>
              </a:r>
              <a:endPara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9038380-BF0D-F349-886D-4FD71DEFB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08503" y="6009306"/>
              <a:ext cx="302941" cy="30294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0C12BF-64CD-4845-8955-8475D3F04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93081" y="6010776"/>
              <a:ext cx="300000" cy="3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495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7B2F-A8E7-A64D-992A-CAE45E26AA30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40D0-88E9-FF4C-87D2-02E254C2E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940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7B2F-A8E7-A64D-992A-CAE45E26AA30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40D0-88E9-FF4C-87D2-02E254C2E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212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7B2F-A8E7-A64D-992A-CAE45E26AA30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40D0-88E9-FF4C-87D2-02E254C2E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519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7B2F-A8E7-A64D-992A-CAE45E26AA30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40D0-88E9-FF4C-87D2-02E254C2E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92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7B2F-A8E7-A64D-992A-CAE45E26AA30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40D0-88E9-FF4C-87D2-02E254C2E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575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7B2F-A8E7-A64D-992A-CAE45E26AA30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40D0-88E9-FF4C-87D2-02E254C2E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702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nner - Inner 1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659" y="533399"/>
            <a:ext cx="2565109" cy="733927"/>
          </a:xfrm>
          <a:prstGeom prst="rect">
            <a:avLst/>
          </a:prstGeom>
        </p:spPr>
      </p:pic>
      <p:sp>
        <p:nvSpPr>
          <p:cNvPr id="65" name="Rectangle 64"/>
          <p:cNvSpPr/>
          <p:nvPr userDrawn="1"/>
        </p:nvSpPr>
        <p:spPr>
          <a:xfrm flipV="1">
            <a:off x="0" y="-15732"/>
            <a:ext cx="12191999" cy="129374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 userDrawn="1"/>
        </p:nvSpPr>
        <p:spPr>
          <a:xfrm rot="10800000">
            <a:off x="492369" y="5855045"/>
            <a:ext cx="11195539" cy="54000"/>
          </a:xfrm>
          <a:prstGeom prst="rect">
            <a:avLst/>
          </a:prstGeom>
          <a:gradFill>
            <a:gsLst>
              <a:gs pos="0">
                <a:srgbClr val="4DB8A3"/>
              </a:gs>
              <a:gs pos="100000">
                <a:srgbClr val="2F617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7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31" y="533748"/>
            <a:ext cx="1664677" cy="476295"/>
          </a:xfrm>
          <a:prstGeom prst="rect">
            <a:avLst/>
          </a:prstGeom>
        </p:spPr>
      </p:pic>
      <p:sp>
        <p:nvSpPr>
          <p:cNvPr id="72" name="Slide Number Placeholder 1"/>
          <p:cNvSpPr txBox="1">
            <a:spLocks/>
          </p:cNvSpPr>
          <p:nvPr userDrawn="1"/>
        </p:nvSpPr>
        <p:spPr>
          <a:xfrm>
            <a:off x="4718538" y="6113604"/>
            <a:ext cx="2743200" cy="39284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554A9AB-25D5-EC4D-94FE-A54206D35E4E}" type="slidenum">
              <a:rPr lang="en-US" sz="1400" b="1" smtClean="0">
                <a:solidFill>
                  <a:schemeClr val="accent2"/>
                </a:solidFill>
              </a:rPr>
              <a:pPr algn="ctr"/>
              <a:t>‹#›</a:t>
            </a:fld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73" name="Text Placeholder 3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01605" y="516025"/>
            <a:ext cx="9017535" cy="536289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 b="1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</a:t>
            </a:r>
          </a:p>
        </p:txBody>
      </p:sp>
      <p:sp>
        <p:nvSpPr>
          <p:cNvPr id="74" name="Text Placeholder 3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76328" y="1613715"/>
            <a:ext cx="8330292" cy="354781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accent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75" name="Picture Placeholder 22"/>
          <p:cNvSpPr>
            <a:spLocks noGrp="1"/>
          </p:cNvSpPr>
          <p:nvPr userDrawn="1">
            <p:ph type="pic" sz="quarter" idx="13"/>
          </p:nvPr>
        </p:nvSpPr>
        <p:spPr>
          <a:xfrm>
            <a:off x="9007475" y="1573213"/>
            <a:ext cx="2679700" cy="4056062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6" name="Text Placeholder 25"/>
          <p:cNvSpPr>
            <a:spLocks noGrp="1"/>
          </p:cNvSpPr>
          <p:nvPr userDrawn="1">
            <p:ph type="body" sz="quarter" idx="14"/>
          </p:nvPr>
        </p:nvSpPr>
        <p:spPr>
          <a:xfrm>
            <a:off x="476250" y="2155825"/>
            <a:ext cx="8329613" cy="3472815"/>
          </a:xfrm>
          <a:prstGeom prst="rect">
            <a:avLst/>
          </a:prstGeom>
        </p:spPr>
        <p:txBody>
          <a:bodyPr lIns="0" tIns="0" rIns="0" bIns="0" numCol="3" spcCol="72000">
            <a:noAutofit/>
          </a:bodyPr>
          <a:lstStyle>
            <a:lvl1pPr marL="0" indent="0"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1EF0AD-8722-F647-A791-3EEFD88B05DB}"/>
              </a:ext>
            </a:extLst>
          </p:cNvPr>
          <p:cNvGrpSpPr/>
          <p:nvPr userDrawn="1"/>
        </p:nvGrpSpPr>
        <p:grpSpPr>
          <a:xfrm>
            <a:off x="492369" y="6113603"/>
            <a:ext cx="1355692" cy="425579"/>
            <a:chOff x="492369" y="6113603"/>
            <a:chExt cx="1355692" cy="425579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2369" y="6113603"/>
              <a:ext cx="195122" cy="195122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8545" y="6114550"/>
              <a:ext cx="193228" cy="193228"/>
            </a:xfrm>
            <a:prstGeom prst="rect">
              <a:avLst/>
            </a:prstGeom>
          </p:spPr>
        </p:pic>
        <p:sp>
          <p:nvSpPr>
            <p:cNvPr id="70" name="Rectangle 69"/>
            <p:cNvSpPr/>
            <p:nvPr userDrawn="1"/>
          </p:nvSpPr>
          <p:spPr>
            <a:xfrm>
              <a:off x="492369" y="6354516"/>
              <a:ext cx="1355692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westernpower.co.uk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08116FD-7223-9842-B1E2-49C55B7CA5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2827" y="6113603"/>
              <a:ext cx="195122" cy="19512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9F31D81-071E-5B4F-A209-CCE7D1D49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29003" y="6114550"/>
              <a:ext cx="193228" cy="1932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2886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7B2F-A8E7-A64D-992A-CAE45E26AA30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40D0-88E9-FF4C-87D2-02E254C2E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64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7B2F-A8E7-A64D-992A-CAE45E26AA30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40D0-88E9-FF4C-87D2-02E254C2E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90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7B2F-A8E7-A64D-992A-CAE45E26AA30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40D0-88E9-FF4C-87D2-02E254C2E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379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7B2F-A8E7-A64D-992A-CAE45E26AA30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40D0-88E9-FF4C-87D2-02E254C2E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109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7B2F-A8E7-A64D-992A-CAE45E26AA30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40D0-88E9-FF4C-87D2-02E254C2E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477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630805"/>
            <a:ext cx="10515600" cy="1325563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/>
              <a:t>Cover slide – see cover template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85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nner - 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659" y="533399"/>
            <a:ext cx="2565109" cy="733927"/>
          </a:xfrm>
          <a:prstGeom prst="rect">
            <a:avLst/>
          </a:prstGeom>
        </p:spPr>
      </p:pic>
      <p:sp>
        <p:nvSpPr>
          <p:cNvPr id="65" name="Rectangle 64"/>
          <p:cNvSpPr/>
          <p:nvPr userDrawn="1"/>
        </p:nvSpPr>
        <p:spPr>
          <a:xfrm flipV="1">
            <a:off x="0" y="-15732"/>
            <a:ext cx="12191999" cy="129374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/>
          <p:cNvSpPr/>
          <p:nvPr userDrawn="1"/>
        </p:nvSpPr>
        <p:spPr>
          <a:xfrm rot="10800000">
            <a:off x="492369" y="5855045"/>
            <a:ext cx="11195539" cy="54000"/>
          </a:xfrm>
          <a:prstGeom prst="rect">
            <a:avLst/>
          </a:prstGeom>
          <a:gradFill>
            <a:gsLst>
              <a:gs pos="0">
                <a:srgbClr val="4DB8A3"/>
              </a:gs>
              <a:gs pos="100000">
                <a:srgbClr val="2F617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" name="Picture 7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31" y="533748"/>
            <a:ext cx="1664677" cy="476295"/>
          </a:xfrm>
          <a:prstGeom prst="rect">
            <a:avLst/>
          </a:prstGeom>
        </p:spPr>
      </p:pic>
      <p:sp>
        <p:nvSpPr>
          <p:cNvPr id="72" name="Slide Number Placeholder 1"/>
          <p:cNvSpPr txBox="1">
            <a:spLocks/>
          </p:cNvSpPr>
          <p:nvPr userDrawn="1"/>
        </p:nvSpPr>
        <p:spPr>
          <a:xfrm>
            <a:off x="4718538" y="6113604"/>
            <a:ext cx="2743200" cy="39284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554A9AB-25D5-EC4D-94FE-A54206D35E4E}" type="slidenum">
              <a:rPr lang="en-US" sz="1400" b="1" smtClean="0">
                <a:solidFill>
                  <a:schemeClr val="accent2"/>
                </a:solidFill>
              </a:rPr>
              <a:pPr algn="ctr"/>
              <a:t>‹#›</a:t>
            </a:fld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73" name="Text Placeholder 3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01605" y="516025"/>
            <a:ext cx="9017535" cy="536289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 b="1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</a:t>
            </a:r>
          </a:p>
        </p:txBody>
      </p:sp>
      <p:sp>
        <p:nvSpPr>
          <p:cNvPr id="74" name="Text Placeholder 3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76328" y="1613715"/>
            <a:ext cx="8330292" cy="354781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accent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75" name="Picture Placeholder 22"/>
          <p:cNvSpPr>
            <a:spLocks noGrp="1"/>
          </p:cNvSpPr>
          <p:nvPr userDrawn="1">
            <p:ph type="pic" sz="quarter" idx="13"/>
          </p:nvPr>
        </p:nvSpPr>
        <p:spPr>
          <a:xfrm>
            <a:off x="9007475" y="1573213"/>
            <a:ext cx="2679700" cy="4056062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6" name="Text Placeholder 25"/>
          <p:cNvSpPr>
            <a:spLocks noGrp="1"/>
          </p:cNvSpPr>
          <p:nvPr userDrawn="1">
            <p:ph type="body" sz="quarter" idx="14"/>
          </p:nvPr>
        </p:nvSpPr>
        <p:spPr>
          <a:xfrm>
            <a:off x="476250" y="2155825"/>
            <a:ext cx="8329613" cy="3472815"/>
          </a:xfrm>
          <a:prstGeom prst="rect">
            <a:avLst/>
          </a:prstGeom>
        </p:spPr>
        <p:txBody>
          <a:bodyPr lIns="0" tIns="0" rIns="0" bIns="0" numCol="3" spcCol="72000">
            <a:noAutofit/>
          </a:bodyPr>
          <a:lstStyle>
            <a:lvl1pPr marL="0" indent="0"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1EF0AD-8722-F647-A791-3EEFD88B05DB}"/>
              </a:ext>
            </a:extLst>
          </p:cNvPr>
          <p:cNvGrpSpPr/>
          <p:nvPr userDrawn="1"/>
        </p:nvGrpSpPr>
        <p:grpSpPr>
          <a:xfrm>
            <a:off x="492369" y="6113603"/>
            <a:ext cx="1355692" cy="425579"/>
            <a:chOff x="492369" y="6113603"/>
            <a:chExt cx="1355692" cy="425579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2369" y="6113603"/>
              <a:ext cx="195122" cy="195122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8545" y="6114550"/>
              <a:ext cx="193228" cy="193228"/>
            </a:xfrm>
            <a:prstGeom prst="rect">
              <a:avLst/>
            </a:prstGeom>
          </p:spPr>
        </p:pic>
        <p:sp>
          <p:nvSpPr>
            <p:cNvPr id="70" name="Rectangle 69"/>
            <p:cNvSpPr/>
            <p:nvPr userDrawn="1"/>
          </p:nvSpPr>
          <p:spPr>
            <a:xfrm>
              <a:off x="492369" y="6354516"/>
              <a:ext cx="1355692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westernpower.co.uk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08116FD-7223-9842-B1E2-49C55B7CA5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2827" y="6113603"/>
              <a:ext cx="195122" cy="19512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9F31D81-071E-5B4F-A209-CCE7D1D49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29003" y="6114550"/>
              <a:ext cx="193228" cy="1932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4572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nner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 flipV="1">
            <a:off x="0" y="-15732"/>
            <a:ext cx="12191999" cy="129374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 rot="10800000">
            <a:off x="492369" y="5855045"/>
            <a:ext cx="11195539" cy="54000"/>
          </a:xfrm>
          <a:prstGeom prst="rect">
            <a:avLst/>
          </a:prstGeom>
          <a:gradFill>
            <a:gsLst>
              <a:gs pos="0">
                <a:srgbClr val="4DB8A3"/>
              </a:gs>
              <a:gs pos="100000">
                <a:srgbClr val="2F617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31" y="533748"/>
            <a:ext cx="1664677" cy="476295"/>
          </a:xfrm>
          <a:prstGeom prst="rect">
            <a:avLst/>
          </a:prstGeom>
        </p:spPr>
      </p:pic>
      <p:sp>
        <p:nvSpPr>
          <p:cNvPr id="36" name="Text Placeholder 32"/>
          <p:cNvSpPr>
            <a:spLocks noGrp="1"/>
          </p:cNvSpPr>
          <p:nvPr>
            <p:ph type="body" sz="quarter" idx="11" hasCustomPrompt="1"/>
          </p:nvPr>
        </p:nvSpPr>
        <p:spPr>
          <a:xfrm>
            <a:off x="501605" y="516025"/>
            <a:ext cx="9017535" cy="536289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 b="1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</a:t>
            </a:r>
          </a:p>
        </p:txBody>
      </p:sp>
      <p:sp>
        <p:nvSpPr>
          <p:cNvPr id="41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9007475" y="1573213"/>
            <a:ext cx="2679700" cy="4056062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4" name="Text Placeholder 25"/>
          <p:cNvSpPr>
            <a:spLocks noGrp="1"/>
          </p:cNvSpPr>
          <p:nvPr>
            <p:ph type="body" sz="quarter" idx="14"/>
          </p:nvPr>
        </p:nvSpPr>
        <p:spPr>
          <a:xfrm>
            <a:off x="476250" y="2155825"/>
            <a:ext cx="8329612" cy="3472815"/>
          </a:xfrm>
          <a:prstGeom prst="rect">
            <a:avLst/>
          </a:prstGeom>
        </p:spPr>
        <p:txBody>
          <a:bodyPr lIns="0" tIns="0" rIns="0" bIns="0" numCol="1" spcCol="72000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 sz="20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45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476328" y="1613715"/>
            <a:ext cx="8330292" cy="354781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accent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FD8774E-9A51-EA40-ACDE-3524454CB2D6}"/>
              </a:ext>
            </a:extLst>
          </p:cNvPr>
          <p:cNvGrpSpPr/>
          <p:nvPr userDrawn="1"/>
        </p:nvGrpSpPr>
        <p:grpSpPr>
          <a:xfrm>
            <a:off x="492369" y="6113603"/>
            <a:ext cx="1355692" cy="425579"/>
            <a:chOff x="492369" y="6113603"/>
            <a:chExt cx="1355692" cy="42557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0C4F3A5-9AC7-E241-A457-498680C39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2369" y="6113603"/>
              <a:ext cx="195122" cy="19512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323F5A1-F732-3846-98B2-AEBF42789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8545" y="6114550"/>
              <a:ext cx="193228" cy="193228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2886DDC-135B-B94C-BC1F-90E196D51ACA}"/>
                </a:ext>
              </a:extLst>
            </p:cNvPr>
            <p:cNvSpPr/>
            <p:nvPr userDrawn="1"/>
          </p:nvSpPr>
          <p:spPr>
            <a:xfrm>
              <a:off x="492369" y="6354516"/>
              <a:ext cx="1355692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westernpower.co.uk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56332D2-37DD-0443-9380-015A90CAA3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2827" y="6113603"/>
              <a:ext cx="195122" cy="19512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1AB26D6-6ED2-0F4D-BBC0-04F3F1AE3F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29003" y="6114550"/>
              <a:ext cx="193228" cy="193228"/>
            </a:xfrm>
            <a:prstGeom prst="rect">
              <a:avLst/>
            </a:prstGeom>
          </p:spPr>
        </p:pic>
      </p:grpSp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1E475973-3BA2-C842-ACEA-6DB47746A84E}"/>
              </a:ext>
            </a:extLst>
          </p:cNvPr>
          <p:cNvSpPr txBox="1">
            <a:spLocks/>
          </p:cNvSpPr>
          <p:nvPr userDrawn="1"/>
        </p:nvSpPr>
        <p:spPr>
          <a:xfrm>
            <a:off x="4718538" y="6113604"/>
            <a:ext cx="2743200" cy="39284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554A9AB-25D5-EC4D-94FE-A54206D35E4E}" type="slidenum">
              <a:rPr lang="en-US" sz="1400" b="1" smtClean="0">
                <a:solidFill>
                  <a:schemeClr val="accent2"/>
                </a:solidFill>
              </a:rPr>
              <a:pPr algn="ctr"/>
              <a:t>‹#›</a:t>
            </a:fld>
            <a:endParaRPr lang="en-US" sz="1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00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nner -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0" y="-15732"/>
            <a:ext cx="12191999" cy="129374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rot="10800000">
            <a:off x="492369" y="5855045"/>
            <a:ext cx="11195539" cy="54000"/>
          </a:xfrm>
          <a:prstGeom prst="rect">
            <a:avLst/>
          </a:prstGeom>
          <a:gradFill>
            <a:gsLst>
              <a:gs pos="0">
                <a:srgbClr val="4DB8A3"/>
              </a:gs>
              <a:gs pos="100000">
                <a:srgbClr val="2F617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31" y="533748"/>
            <a:ext cx="1664677" cy="476295"/>
          </a:xfrm>
          <a:prstGeom prst="rect">
            <a:avLst/>
          </a:prstGeom>
        </p:spPr>
      </p:pic>
      <p:sp>
        <p:nvSpPr>
          <p:cNvPr id="10" name="Text Placeholder 32"/>
          <p:cNvSpPr>
            <a:spLocks noGrp="1"/>
          </p:cNvSpPr>
          <p:nvPr>
            <p:ph type="body" sz="quarter" idx="11" hasCustomPrompt="1"/>
          </p:nvPr>
        </p:nvSpPr>
        <p:spPr>
          <a:xfrm>
            <a:off x="501605" y="516025"/>
            <a:ext cx="9017535" cy="536289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 b="1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</a:t>
            </a:r>
          </a:p>
        </p:txBody>
      </p:sp>
      <p:sp>
        <p:nvSpPr>
          <p:cNvPr id="11" name="Text Placeholder 32"/>
          <p:cNvSpPr>
            <a:spLocks noGrp="1"/>
          </p:cNvSpPr>
          <p:nvPr>
            <p:ph type="body" sz="quarter" idx="12" hasCustomPrompt="1"/>
          </p:nvPr>
        </p:nvSpPr>
        <p:spPr>
          <a:xfrm>
            <a:off x="476328" y="1613715"/>
            <a:ext cx="11211580" cy="354781"/>
          </a:xfrm>
          <a:prstGeom prst="rect">
            <a:avLst/>
          </a:prstGeom>
        </p:spPr>
        <p:txBody>
          <a:bodyPr wrap="square"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accent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14"/>
          </p:nvPr>
        </p:nvSpPr>
        <p:spPr>
          <a:xfrm>
            <a:off x="476250" y="2155825"/>
            <a:ext cx="11211658" cy="3472815"/>
          </a:xfrm>
          <a:prstGeom prst="rect">
            <a:avLst/>
          </a:prstGeom>
        </p:spPr>
        <p:txBody>
          <a:bodyPr lIns="0" tIns="0" rIns="0" bIns="0" numCol="1" spcCol="72000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 sz="20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A8DF776-756B-4B4B-A0E3-0FCA8AF38478}"/>
              </a:ext>
            </a:extLst>
          </p:cNvPr>
          <p:cNvGrpSpPr/>
          <p:nvPr userDrawn="1"/>
        </p:nvGrpSpPr>
        <p:grpSpPr>
          <a:xfrm>
            <a:off x="492369" y="6113603"/>
            <a:ext cx="1355692" cy="425579"/>
            <a:chOff x="492369" y="6113603"/>
            <a:chExt cx="1355692" cy="42557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E2FD0F5-9B8E-414D-B796-910FC28AF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2369" y="6113603"/>
              <a:ext cx="195122" cy="19512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B1E57EB-54FF-6E47-85BE-81A4D8845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8545" y="6114550"/>
              <a:ext cx="193228" cy="193228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1DFC3C0-3FCC-624C-B129-FB6DF9B0FF30}"/>
                </a:ext>
              </a:extLst>
            </p:cNvPr>
            <p:cNvSpPr/>
            <p:nvPr userDrawn="1"/>
          </p:nvSpPr>
          <p:spPr>
            <a:xfrm>
              <a:off x="492369" y="6354516"/>
              <a:ext cx="1355692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westernpower.co.uk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6AC5D7F-ADA2-B241-8D4A-D45F6F2EDE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2827" y="6113603"/>
              <a:ext cx="195122" cy="19512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F2B53AA-61DE-A143-B41F-50D4FB1AC0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29003" y="6114550"/>
              <a:ext cx="193228" cy="193228"/>
            </a:xfrm>
            <a:prstGeom prst="rect">
              <a:avLst/>
            </a:prstGeom>
          </p:spPr>
        </p:pic>
      </p:grpSp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699F6073-684E-CC41-A6EE-CBEA4C65300F}"/>
              </a:ext>
            </a:extLst>
          </p:cNvPr>
          <p:cNvSpPr txBox="1">
            <a:spLocks/>
          </p:cNvSpPr>
          <p:nvPr userDrawn="1"/>
        </p:nvSpPr>
        <p:spPr>
          <a:xfrm>
            <a:off x="4718538" y="6113604"/>
            <a:ext cx="2743200" cy="39284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554A9AB-25D5-EC4D-94FE-A54206D35E4E}" type="slidenum">
              <a:rPr lang="en-US" sz="1400" b="1" smtClean="0">
                <a:solidFill>
                  <a:schemeClr val="accent2"/>
                </a:solidFill>
              </a:rPr>
              <a:pPr algn="ctr"/>
              <a:t>‹#›</a:t>
            </a:fld>
            <a:endParaRPr lang="en-US" sz="1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2279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r 3 - Bullet list with sub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0" y="-15732"/>
            <a:ext cx="12191999" cy="129374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rot="10800000">
            <a:off x="492369" y="5855045"/>
            <a:ext cx="11195539" cy="54000"/>
          </a:xfrm>
          <a:prstGeom prst="rect">
            <a:avLst/>
          </a:prstGeom>
          <a:gradFill>
            <a:gsLst>
              <a:gs pos="0">
                <a:srgbClr val="4DB8A3"/>
              </a:gs>
              <a:gs pos="100000">
                <a:srgbClr val="2F617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31" y="533748"/>
            <a:ext cx="1664677" cy="476295"/>
          </a:xfrm>
          <a:prstGeom prst="rect">
            <a:avLst/>
          </a:prstGeom>
        </p:spPr>
      </p:pic>
      <p:sp>
        <p:nvSpPr>
          <p:cNvPr id="10" name="Text Placeholder 32"/>
          <p:cNvSpPr>
            <a:spLocks noGrp="1"/>
          </p:cNvSpPr>
          <p:nvPr>
            <p:ph type="body" sz="quarter" idx="11" hasCustomPrompt="1"/>
          </p:nvPr>
        </p:nvSpPr>
        <p:spPr>
          <a:xfrm>
            <a:off x="501605" y="516025"/>
            <a:ext cx="9017535" cy="536289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 b="1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</a:t>
            </a:r>
          </a:p>
        </p:txBody>
      </p:sp>
      <p:sp>
        <p:nvSpPr>
          <p:cNvPr id="11" name="Text Placeholder 32"/>
          <p:cNvSpPr>
            <a:spLocks noGrp="1"/>
          </p:cNvSpPr>
          <p:nvPr>
            <p:ph type="body" sz="quarter" idx="12" hasCustomPrompt="1"/>
          </p:nvPr>
        </p:nvSpPr>
        <p:spPr>
          <a:xfrm>
            <a:off x="476328" y="1613715"/>
            <a:ext cx="11211580" cy="354781"/>
          </a:xfrm>
          <a:prstGeom prst="rect">
            <a:avLst/>
          </a:prstGeom>
        </p:spPr>
        <p:txBody>
          <a:bodyPr wrap="square"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accent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14"/>
          </p:nvPr>
        </p:nvSpPr>
        <p:spPr>
          <a:xfrm>
            <a:off x="476250" y="2155825"/>
            <a:ext cx="11211658" cy="3472815"/>
          </a:xfrm>
          <a:prstGeom prst="rect">
            <a:avLst/>
          </a:prstGeom>
        </p:spPr>
        <p:txBody>
          <a:bodyPr lIns="0" tIns="0" rIns="0" bIns="0" numCol="1" spcCol="72000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 sz="2000" baseline="0">
                <a:solidFill>
                  <a:schemeClr val="tx2"/>
                </a:solidFill>
              </a:defRPr>
            </a:lvl1pPr>
            <a:lvl2pPr marL="800100" indent="-342900">
              <a:buClr>
                <a:schemeClr val="accent2"/>
              </a:buClr>
              <a:buFont typeface=".AppleSystemUIFont" charset="-120"/>
              <a:buChar char="-"/>
              <a:defRPr sz="2000" baseline="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Click to edit Master text styles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1F3D81A-BF3C-334F-8BAF-7C81368E064B}"/>
              </a:ext>
            </a:extLst>
          </p:cNvPr>
          <p:cNvGrpSpPr/>
          <p:nvPr userDrawn="1"/>
        </p:nvGrpSpPr>
        <p:grpSpPr>
          <a:xfrm>
            <a:off x="492369" y="6113603"/>
            <a:ext cx="1355692" cy="425579"/>
            <a:chOff x="492369" y="6113603"/>
            <a:chExt cx="1355692" cy="42557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BCED0AD-FC74-C244-9649-A21A5C683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2369" y="6113603"/>
              <a:ext cx="195122" cy="19512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CA5872E-0AD8-244A-A2EE-EA796EBA7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8545" y="6114550"/>
              <a:ext cx="193228" cy="193228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78A7506-17F9-A24D-84A6-DD02508DACFB}"/>
                </a:ext>
              </a:extLst>
            </p:cNvPr>
            <p:cNvSpPr/>
            <p:nvPr userDrawn="1"/>
          </p:nvSpPr>
          <p:spPr>
            <a:xfrm>
              <a:off x="492369" y="6354516"/>
              <a:ext cx="1355692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westernpower.co.uk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30379FE-913D-E046-B1CF-6C4C42FEB5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2827" y="6113603"/>
              <a:ext cx="195122" cy="19512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AC80CF4-66A2-1A44-97F1-33233166E7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29003" y="6114550"/>
              <a:ext cx="193228" cy="193228"/>
            </a:xfrm>
            <a:prstGeom prst="rect">
              <a:avLst/>
            </a:prstGeom>
          </p:spPr>
        </p:pic>
      </p:grpSp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C6E7D743-837F-5A49-B227-08A7C4CDE806}"/>
              </a:ext>
            </a:extLst>
          </p:cNvPr>
          <p:cNvSpPr txBox="1">
            <a:spLocks/>
          </p:cNvSpPr>
          <p:nvPr userDrawn="1"/>
        </p:nvSpPr>
        <p:spPr>
          <a:xfrm>
            <a:off x="4718538" y="6113604"/>
            <a:ext cx="2743200" cy="39284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554A9AB-25D5-EC4D-94FE-A54206D35E4E}" type="slidenum">
              <a:rPr lang="en-US" sz="1400" b="1" smtClean="0">
                <a:solidFill>
                  <a:schemeClr val="accent2"/>
                </a:solidFill>
              </a:rPr>
              <a:pPr algn="ctr"/>
              <a:t>‹#›</a:t>
            </a:fld>
            <a:endParaRPr lang="en-US" sz="1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77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nner - Inner 2 -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 flipV="1">
            <a:off x="0" y="-15732"/>
            <a:ext cx="12191999" cy="129374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 userDrawn="1"/>
        </p:nvSpPr>
        <p:spPr>
          <a:xfrm rot="10800000">
            <a:off x="492369" y="5855045"/>
            <a:ext cx="11195539" cy="54000"/>
          </a:xfrm>
          <a:prstGeom prst="rect">
            <a:avLst/>
          </a:prstGeom>
          <a:gradFill>
            <a:gsLst>
              <a:gs pos="0">
                <a:srgbClr val="4DB8A3"/>
              </a:gs>
              <a:gs pos="100000">
                <a:srgbClr val="2F617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31" y="533748"/>
            <a:ext cx="1664677" cy="476295"/>
          </a:xfrm>
          <a:prstGeom prst="rect">
            <a:avLst/>
          </a:prstGeom>
        </p:spPr>
      </p:pic>
      <p:sp>
        <p:nvSpPr>
          <p:cNvPr id="36" name="Text Placeholder 32"/>
          <p:cNvSpPr>
            <a:spLocks noGrp="1"/>
          </p:cNvSpPr>
          <p:nvPr>
            <p:ph type="body" sz="quarter" idx="11" hasCustomPrompt="1"/>
          </p:nvPr>
        </p:nvSpPr>
        <p:spPr>
          <a:xfrm>
            <a:off x="501605" y="516025"/>
            <a:ext cx="9017535" cy="536289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 b="1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</a:t>
            </a:r>
          </a:p>
        </p:txBody>
      </p:sp>
      <p:sp>
        <p:nvSpPr>
          <p:cNvPr id="41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9007475" y="1573213"/>
            <a:ext cx="2679700" cy="4056062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4" name="Text Placeholder 25"/>
          <p:cNvSpPr>
            <a:spLocks noGrp="1"/>
          </p:cNvSpPr>
          <p:nvPr>
            <p:ph type="body" sz="quarter" idx="14"/>
          </p:nvPr>
        </p:nvSpPr>
        <p:spPr>
          <a:xfrm>
            <a:off x="476250" y="2155825"/>
            <a:ext cx="8329612" cy="3472815"/>
          </a:xfrm>
          <a:prstGeom prst="rect">
            <a:avLst/>
          </a:prstGeom>
        </p:spPr>
        <p:txBody>
          <a:bodyPr lIns="0" tIns="0" rIns="0" bIns="0" numCol="1" spcCol="72000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 sz="20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45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476328" y="1613715"/>
            <a:ext cx="8330292" cy="354781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accent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FD8774E-9A51-EA40-ACDE-3524454CB2D6}"/>
              </a:ext>
            </a:extLst>
          </p:cNvPr>
          <p:cNvGrpSpPr/>
          <p:nvPr userDrawn="1"/>
        </p:nvGrpSpPr>
        <p:grpSpPr>
          <a:xfrm>
            <a:off x="492369" y="6113603"/>
            <a:ext cx="1355692" cy="425579"/>
            <a:chOff x="492369" y="6113603"/>
            <a:chExt cx="1355692" cy="42557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0C4F3A5-9AC7-E241-A457-498680C39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2369" y="6113603"/>
              <a:ext cx="195122" cy="19512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323F5A1-F732-3846-98B2-AEBF42789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8545" y="6114550"/>
              <a:ext cx="193228" cy="193228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2886DDC-135B-B94C-BC1F-90E196D51ACA}"/>
                </a:ext>
              </a:extLst>
            </p:cNvPr>
            <p:cNvSpPr/>
            <p:nvPr userDrawn="1"/>
          </p:nvSpPr>
          <p:spPr>
            <a:xfrm>
              <a:off x="492369" y="6354516"/>
              <a:ext cx="1355692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westernpower.co.uk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56332D2-37DD-0443-9380-015A90CAA3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2827" y="6113603"/>
              <a:ext cx="195122" cy="19512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1AB26D6-6ED2-0F4D-BBC0-04F3F1AE3F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29003" y="6114550"/>
              <a:ext cx="193228" cy="193228"/>
            </a:xfrm>
            <a:prstGeom prst="rect">
              <a:avLst/>
            </a:prstGeom>
          </p:spPr>
        </p:pic>
      </p:grpSp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1E475973-3BA2-C842-ACEA-6DB47746A84E}"/>
              </a:ext>
            </a:extLst>
          </p:cNvPr>
          <p:cNvSpPr txBox="1">
            <a:spLocks/>
          </p:cNvSpPr>
          <p:nvPr userDrawn="1"/>
        </p:nvSpPr>
        <p:spPr>
          <a:xfrm>
            <a:off x="4718538" y="6113604"/>
            <a:ext cx="2743200" cy="39284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554A9AB-25D5-EC4D-94FE-A54206D35E4E}" type="slidenum">
              <a:rPr lang="en-US" sz="1400" b="1" smtClean="0">
                <a:solidFill>
                  <a:schemeClr val="accent2"/>
                </a:solidFill>
              </a:rPr>
              <a:pPr algn="ctr"/>
              <a:t>‹#›</a:t>
            </a:fld>
            <a:endParaRPr lang="en-US" sz="1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45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062" y="0"/>
            <a:ext cx="12221800" cy="68747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217" y="5630281"/>
            <a:ext cx="2658550" cy="760662"/>
          </a:xfrm>
          <a:prstGeom prst="rect">
            <a:avLst/>
          </a:prstGeom>
        </p:spPr>
      </p:pic>
      <p:sp>
        <p:nvSpPr>
          <p:cNvPr id="10" name="Text Placeholder 32"/>
          <p:cNvSpPr>
            <a:spLocks noGrp="1"/>
          </p:cNvSpPr>
          <p:nvPr>
            <p:ph type="body" sz="quarter" idx="11" hasCustomPrompt="1"/>
          </p:nvPr>
        </p:nvSpPr>
        <p:spPr>
          <a:xfrm>
            <a:off x="492369" y="1602264"/>
            <a:ext cx="9017535" cy="1301256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 b="1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</a:t>
            </a:r>
          </a:p>
        </p:txBody>
      </p:sp>
      <p:sp>
        <p:nvSpPr>
          <p:cNvPr id="14" name="Text Placeholder 32"/>
          <p:cNvSpPr>
            <a:spLocks noGrp="1"/>
          </p:cNvSpPr>
          <p:nvPr>
            <p:ph type="body" sz="quarter" idx="12" hasCustomPrompt="1"/>
          </p:nvPr>
        </p:nvSpPr>
        <p:spPr>
          <a:xfrm>
            <a:off x="492369" y="2965644"/>
            <a:ext cx="9017535" cy="307208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643DE4-D1EF-D94D-8B45-7AC017D80200}"/>
              </a:ext>
            </a:extLst>
          </p:cNvPr>
          <p:cNvGrpSpPr/>
          <p:nvPr userDrawn="1"/>
        </p:nvGrpSpPr>
        <p:grpSpPr>
          <a:xfrm>
            <a:off x="8514701" y="346721"/>
            <a:ext cx="3144595" cy="302941"/>
            <a:chOff x="8514701" y="6009306"/>
            <a:chExt cx="3144595" cy="30294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7D970C3-65DD-8E43-9CC2-2C66B9120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974718" y="6009306"/>
              <a:ext cx="302941" cy="30294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61C8A82-30B2-EB4C-816D-90C15740D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359296" y="6010776"/>
              <a:ext cx="300000" cy="300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31B694-3F71-C54C-B418-5065CA9AECB5}"/>
                </a:ext>
              </a:extLst>
            </p:cNvPr>
            <p:cNvSpPr txBox="1"/>
            <p:nvPr/>
          </p:nvSpPr>
          <p:spPr>
            <a:xfrm>
              <a:off x="8514701" y="6053054"/>
              <a:ext cx="1578921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westernpower.co.uk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36395EA-256E-9140-8221-7970BEA9D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08503" y="6009306"/>
              <a:ext cx="302941" cy="30294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8F93F55-57C5-6D4B-B31D-AFC7190B5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93081" y="6010776"/>
              <a:ext cx="300000" cy="3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43320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92369" y="1137139"/>
            <a:ext cx="11195539" cy="54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rot="10800000">
            <a:off x="492369" y="6026954"/>
            <a:ext cx="11195539" cy="54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31" y="533748"/>
            <a:ext cx="1664677" cy="476296"/>
          </a:xfrm>
          <a:prstGeom prst="rect">
            <a:avLst/>
          </a:prstGeom>
        </p:spPr>
      </p:pic>
      <p:sp>
        <p:nvSpPr>
          <p:cNvPr id="12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9007475" y="1444914"/>
            <a:ext cx="2679700" cy="4440072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ext Placeholder 25"/>
          <p:cNvSpPr>
            <a:spLocks noGrp="1"/>
          </p:cNvSpPr>
          <p:nvPr>
            <p:ph type="body" sz="quarter" idx="14"/>
          </p:nvPr>
        </p:nvSpPr>
        <p:spPr>
          <a:xfrm>
            <a:off x="3401256" y="2133601"/>
            <a:ext cx="5404607" cy="3751385"/>
          </a:xfrm>
          <a:prstGeom prst="rect">
            <a:avLst/>
          </a:prstGeom>
        </p:spPr>
        <p:txBody>
          <a:bodyPr lIns="0" tIns="0" rIns="0" bIns="0" numCol="2" spcCol="72000">
            <a:noAutofit/>
          </a:bodyPr>
          <a:lstStyle>
            <a:lvl1pPr marL="0" indent="0"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2"/>
          <p:cNvSpPr>
            <a:spLocks noGrp="1"/>
          </p:cNvSpPr>
          <p:nvPr>
            <p:ph type="body" sz="quarter" idx="12" hasCustomPrompt="1"/>
          </p:nvPr>
        </p:nvSpPr>
        <p:spPr>
          <a:xfrm>
            <a:off x="476328" y="1444914"/>
            <a:ext cx="8330292" cy="478184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 b="1">
                <a:solidFill>
                  <a:schemeClr val="accent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</a:t>
            </a:r>
          </a:p>
        </p:txBody>
      </p:sp>
      <p:sp>
        <p:nvSpPr>
          <p:cNvPr id="15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476329" y="2133601"/>
            <a:ext cx="2724072" cy="3751385"/>
          </a:xfrm>
          <a:prstGeom prst="rect">
            <a:avLst/>
          </a:prstGeom>
        </p:spPr>
        <p:txBody>
          <a:bodyPr lIns="0" tIns="0" rIns="0" bIns="0" numCol="1" spcCol="72000">
            <a:noAutofit/>
          </a:bodyPr>
          <a:lstStyle>
            <a:lvl1pPr marL="0" indent="0">
              <a:buFontTx/>
              <a:buNone/>
              <a:defRPr sz="1800" b="1">
                <a:solidFill>
                  <a:schemeClr val="accent3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5D9039B-48AA-9F4E-AB93-D1C9D9AB26B7}"/>
              </a:ext>
            </a:extLst>
          </p:cNvPr>
          <p:cNvGrpSpPr/>
          <p:nvPr userDrawn="1"/>
        </p:nvGrpSpPr>
        <p:grpSpPr>
          <a:xfrm>
            <a:off x="492369" y="559106"/>
            <a:ext cx="1355692" cy="425579"/>
            <a:chOff x="492369" y="6113603"/>
            <a:chExt cx="1355692" cy="42557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A57689D-ADE6-3142-B8D4-C2337FCA9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2369" y="6113603"/>
              <a:ext cx="195122" cy="19512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5E75FB5-5778-4641-83C5-C5503BF2A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8545" y="6114550"/>
              <a:ext cx="193228" cy="193228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6F6960E-DFD5-4941-8081-4BB46ECB5F97}"/>
                </a:ext>
              </a:extLst>
            </p:cNvPr>
            <p:cNvSpPr/>
            <p:nvPr userDrawn="1"/>
          </p:nvSpPr>
          <p:spPr>
            <a:xfrm>
              <a:off x="492369" y="6354516"/>
              <a:ext cx="1355692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westernpower.co.uk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99A28B5-6075-EE46-8247-44AC8C968A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2827" y="6113603"/>
              <a:ext cx="195122" cy="195122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83862D0-79AA-6548-A834-0CEC124EDE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29003" y="6114550"/>
              <a:ext cx="193228" cy="193228"/>
            </a:xfrm>
            <a:prstGeom prst="rect">
              <a:avLst/>
            </a:prstGeom>
          </p:spPr>
        </p:pic>
      </p:grpSp>
      <p:sp>
        <p:nvSpPr>
          <p:cNvPr id="33" name="Slide Number Placeholder 1">
            <a:extLst>
              <a:ext uri="{FF2B5EF4-FFF2-40B4-BE49-F238E27FC236}">
                <a16:creationId xmlns:a16="http://schemas.microsoft.com/office/drawing/2014/main" id="{6A895D33-014F-4D42-890C-B288DF5F0C73}"/>
              </a:ext>
            </a:extLst>
          </p:cNvPr>
          <p:cNvSpPr txBox="1">
            <a:spLocks/>
          </p:cNvSpPr>
          <p:nvPr userDrawn="1"/>
        </p:nvSpPr>
        <p:spPr>
          <a:xfrm>
            <a:off x="4718538" y="6113604"/>
            <a:ext cx="2743200" cy="39284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554A9AB-25D5-EC4D-94FE-A54206D35E4E}" type="slidenum">
              <a:rPr lang="en-US" sz="1400" b="1" smtClean="0">
                <a:solidFill>
                  <a:schemeClr val="accent2"/>
                </a:solidFill>
              </a:rPr>
              <a:pPr algn="ctr"/>
              <a:t>‹#›</a:t>
            </a:fld>
            <a:endParaRPr lang="en-US" sz="1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732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92369" y="1137139"/>
            <a:ext cx="11195539" cy="54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31" y="533748"/>
            <a:ext cx="1664677" cy="476296"/>
          </a:xfrm>
          <a:prstGeom prst="rect">
            <a:avLst/>
          </a:prstGeom>
        </p:spPr>
      </p:pic>
      <p:sp>
        <p:nvSpPr>
          <p:cNvPr id="11" name="Text Placeholder 32"/>
          <p:cNvSpPr>
            <a:spLocks noGrp="1"/>
          </p:cNvSpPr>
          <p:nvPr>
            <p:ph type="body" sz="quarter" idx="12" hasCustomPrompt="1"/>
          </p:nvPr>
        </p:nvSpPr>
        <p:spPr>
          <a:xfrm>
            <a:off x="476328" y="1444914"/>
            <a:ext cx="8330292" cy="478184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 b="1">
                <a:solidFill>
                  <a:schemeClr val="accent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</a:t>
            </a:r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476329" y="2133601"/>
            <a:ext cx="2724072" cy="3751385"/>
          </a:xfrm>
          <a:prstGeom prst="rect">
            <a:avLst/>
          </a:prstGeom>
        </p:spPr>
        <p:txBody>
          <a:bodyPr lIns="0" tIns="0" rIns="0" bIns="0" numCol="1" spcCol="72000">
            <a:noAutofit/>
          </a:bodyPr>
          <a:lstStyle>
            <a:lvl1pPr marL="0" indent="0">
              <a:buFontTx/>
              <a:buNone/>
              <a:defRPr sz="1800" b="1">
                <a:solidFill>
                  <a:schemeClr val="accent3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able Placeholder 13"/>
          <p:cNvSpPr>
            <a:spLocks noGrp="1"/>
          </p:cNvSpPr>
          <p:nvPr>
            <p:ph type="tbl" sz="quarter" idx="16"/>
          </p:nvPr>
        </p:nvSpPr>
        <p:spPr>
          <a:xfrm>
            <a:off x="6154615" y="2133602"/>
            <a:ext cx="5532560" cy="3751262"/>
          </a:xfrm>
          <a:prstGeom prst="rect">
            <a:avLst/>
          </a:prstGeom>
        </p:spPr>
        <p:txBody>
          <a:bodyPr anchor="ctr"/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15" name="Text Placeholder 25"/>
          <p:cNvSpPr>
            <a:spLocks noGrp="1"/>
          </p:cNvSpPr>
          <p:nvPr>
            <p:ph type="body" sz="quarter" idx="17"/>
          </p:nvPr>
        </p:nvSpPr>
        <p:spPr>
          <a:xfrm>
            <a:off x="3397594" y="2133601"/>
            <a:ext cx="2579078" cy="3751385"/>
          </a:xfrm>
          <a:prstGeom prst="rect">
            <a:avLst/>
          </a:prstGeom>
        </p:spPr>
        <p:txBody>
          <a:bodyPr lIns="0" tIns="0" rIns="0" bIns="0" numCol="1" spcCol="72000">
            <a:noAutofit/>
          </a:bodyPr>
          <a:lstStyle>
            <a:lvl1pPr marL="0" indent="0">
              <a:buFontTx/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0832C12-C70B-0548-B1E7-E071AAF00ED9}"/>
              </a:ext>
            </a:extLst>
          </p:cNvPr>
          <p:cNvGrpSpPr/>
          <p:nvPr userDrawn="1"/>
        </p:nvGrpSpPr>
        <p:grpSpPr>
          <a:xfrm>
            <a:off x="492369" y="559106"/>
            <a:ext cx="1355692" cy="425579"/>
            <a:chOff x="492369" y="6113603"/>
            <a:chExt cx="1355692" cy="42557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58E095D-0BE1-F04A-ACBD-57BD6ADE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2369" y="6113603"/>
              <a:ext cx="195122" cy="19512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A333C00-801E-D24F-9AAE-E2169FFC3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8545" y="6114550"/>
              <a:ext cx="193228" cy="193228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E6C2E14-494B-5D44-8CEC-6941ACA0DDEA}"/>
                </a:ext>
              </a:extLst>
            </p:cNvPr>
            <p:cNvSpPr/>
            <p:nvPr userDrawn="1"/>
          </p:nvSpPr>
          <p:spPr>
            <a:xfrm>
              <a:off x="492369" y="6354516"/>
              <a:ext cx="1355692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westernpower.co.uk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80D1A3B-4A43-2A4C-83F0-67AE2EA30B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2827" y="6113603"/>
              <a:ext cx="195122" cy="19512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A1C4E46-04AA-0A4A-8027-3A91E22917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29003" y="6114550"/>
              <a:ext cx="193228" cy="193228"/>
            </a:xfrm>
            <a:prstGeom prst="rect">
              <a:avLst/>
            </a:prstGeom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8FC34A1B-9DD1-9443-BCC9-E857139A4F2A}"/>
              </a:ext>
            </a:extLst>
          </p:cNvPr>
          <p:cNvSpPr/>
          <p:nvPr userDrawn="1"/>
        </p:nvSpPr>
        <p:spPr>
          <a:xfrm rot="10800000">
            <a:off x="492369" y="6026954"/>
            <a:ext cx="11195539" cy="54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Slide Number Placeholder 1">
            <a:extLst>
              <a:ext uri="{FF2B5EF4-FFF2-40B4-BE49-F238E27FC236}">
                <a16:creationId xmlns:a16="http://schemas.microsoft.com/office/drawing/2014/main" id="{902B927B-3E59-2B4F-BF65-6F16460D16F9}"/>
              </a:ext>
            </a:extLst>
          </p:cNvPr>
          <p:cNvSpPr txBox="1">
            <a:spLocks/>
          </p:cNvSpPr>
          <p:nvPr userDrawn="1"/>
        </p:nvSpPr>
        <p:spPr>
          <a:xfrm>
            <a:off x="4718538" y="6113604"/>
            <a:ext cx="2743200" cy="39284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554A9AB-25D5-EC4D-94FE-A54206D35E4E}" type="slidenum">
              <a:rPr lang="en-US" sz="1400" b="1" smtClean="0">
                <a:solidFill>
                  <a:schemeClr val="accent2"/>
                </a:solidFill>
              </a:rPr>
              <a:pPr algn="ctr"/>
              <a:t>‹#›</a:t>
            </a:fld>
            <a:endParaRPr lang="en-US" sz="1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3193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31" y="533748"/>
            <a:ext cx="1664677" cy="47629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492369" y="1137139"/>
            <a:ext cx="1119553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492369" y="3776340"/>
            <a:ext cx="2431072" cy="1792079"/>
          </a:xfrm>
          <a:prstGeom prst="rect">
            <a:avLst/>
          </a:prstGeom>
        </p:spPr>
        <p:txBody>
          <a:bodyPr lIns="0" tIns="0" rIns="0" bIns="0" numCol="1" spcCol="72000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15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492369" y="3222638"/>
            <a:ext cx="2431072" cy="457850"/>
          </a:xfrm>
          <a:prstGeom prst="rect">
            <a:avLst/>
          </a:prstGeom>
        </p:spPr>
        <p:txBody>
          <a:bodyPr lIns="0" tIns="0" rIns="0" bIns="0" numCol="1" spcCol="72000"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3386508" y="3776340"/>
            <a:ext cx="2431072" cy="1792079"/>
          </a:xfrm>
          <a:prstGeom prst="rect">
            <a:avLst/>
          </a:prstGeom>
        </p:spPr>
        <p:txBody>
          <a:bodyPr lIns="0" tIns="0" rIns="0" bIns="0" numCol="1" spcCol="72000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386508" y="3222638"/>
            <a:ext cx="2431072" cy="457850"/>
          </a:xfrm>
          <a:prstGeom prst="rect">
            <a:avLst/>
          </a:prstGeom>
        </p:spPr>
        <p:txBody>
          <a:bodyPr lIns="0" tIns="0" rIns="0" bIns="0" numCol="1" spcCol="72000"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6321672" y="3776340"/>
            <a:ext cx="2431072" cy="1792079"/>
          </a:xfrm>
          <a:prstGeom prst="rect">
            <a:avLst/>
          </a:prstGeom>
        </p:spPr>
        <p:txBody>
          <a:bodyPr lIns="0" tIns="0" rIns="0" bIns="0" numCol="1" spcCol="72000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19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6321672" y="3222638"/>
            <a:ext cx="2431072" cy="457850"/>
          </a:xfrm>
          <a:prstGeom prst="rect">
            <a:avLst/>
          </a:prstGeom>
        </p:spPr>
        <p:txBody>
          <a:bodyPr lIns="0" tIns="0" rIns="0" bIns="0" numCol="1" spcCol="72000"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9256836" y="3776340"/>
            <a:ext cx="2431072" cy="1792079"/>
          </a:xfrm>
          <a:prstGeom prst="rect">
            <a:avLst/>
          </a:prstGeom>
        </p:spPr>
        <p:txBody>
          <a:bodyPr lIns="0" tIns="0" rIns="0" bIns="0" numCol="1" spcCol="72000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21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9256836" y="3222638"/>
            <a:ext cx="2431072" cy="457850"/>
          </a:xfrm>
          <a:prstGeom prst="rect">
            <a:avLst/>
          </a:prstGeom>
        </p:spPr>
        <p:txBody>
          <a:bodyPr lIns="0" tIns="0" rIns="0" bIns="0" numCol="1" spcCol="72000"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22"/>
          </p:nvPr>
        </p:nvSpPr>
        <p:spPr>
          <a:xfrm>
            <a:off x="925513" y="1616280"/>
            <a:ext cx="1411287" cy="1411288"/>
          </a:xfrm>
          <a:prstGeom prst="rect">
            <a:avLst/>
          </a:prstGeom>
        </p:spPr>
        <p:txBody>
          <a:bodyPr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23"/>
          </p:nvPr>
        </p:nvSpPr>
        <p:spPr>
          <a:xfrm>
            <a:off x="3891452" y="1616280"/>
            <a:ext cx="1411287" cy="1411288"/>
          </a:xfrm>
          <a:prstGeom prst="rect">
            <a:avLst/>
          </a:prstGeom>
        </p:spPr>
        <p:txBody>
          <a:bodyPr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24"/>
          </p:nvPr>
        </p:nvSpPr>
        <p:spPr>
          <a:xfrm>
            <a:off x="6831564" y="1616280"/>
            <a:ext cx="1411287" cy="1411288"/>
          </a:xfrm>
          <a:prstGeom prst="rect">
            <a:avLst/>
          </a:prstGeom>
        </p:spPr>
        <p:txBody>
          <a:bodyPr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25"/>
          </p:nvPr>
        </p:nvSpPr>
        <p:spPr>
          <a:xfrm>
            <a:off x="9610664" y="1640024"/>
            <a:ext cx="1411287" cy="1411288"/>
          </a:xfrm>
          <a:prstGeom prst="rect">
            <a:avLst/>
          </a:prstGeom>
        </p:spPr>
        <p:txBody>
          <a:bodyPr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A6ADD38-73AF-5342-98C2-44A11586A6A4}"/>
              </a:ext>
            </a:extLst>
          </p:cNvPr>
          <p:cNvGrpSpPr/>
          <p:nvPr userDrawn="1"/>
        </p:nvGrpSpPr>
        <p:grpSpPr>
          <a:xfrm>
            <a:off x="492369" y="559106"/>
            <a:ext cx="1355692" cy="425579"/>
            <a:chOff x="492369" y="6113603"/>
            <a:chExt cx="1355692" cy="42557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B7F4ED4-8C6A-B04C-B63B-F4F068623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2369" y="6113603"/>
              <a:ext cx="195122" cy="19512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98981AF-0D90-6B47-AFD4-6AFE81181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8545" y="6114550"/>
              <a:ext cx="193228" cy="193228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7616FF6-247A-5643-B483-01A8E57CCBEB}"/>
                </a:ext>
              </a:extLst>
            </p:cNvPr>
            <p:cNvSpPr/>
            <p:nvPr userDrawn="1"/>
          </p:nvSpPr>
          <p:spPr>
            <a:xfrm>
              <a:off x="492369" y="6354516"/>
              <a:ext cx="1355692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westernpower.co.uk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19DA56A-919C-814D-8F66-E592019992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2827" y="6113603"/>
              <a:ext cx="195122" cy="195122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77D3ADB-633D-BE49-B8DD-D89E49CCF3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29003" y="6114550"/>
              <a:ext cx="193228" cy="193228"/>
            </a:xfrm>
            <a:prstGeom prst="rect">
              <a:avLst/>
            </a:prstGeom>
          </p:spPr>
        </p:pic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3F2E0957-A1EF-7E4F-81E9-4E4C791499B2}"/>
              </a:ext>
            </a:extLst>
          </p:cNvPr>
          <p:cNvSpPr/>
          <p:nvPr userDrawn="1"/>
        </p:nvSpPr>
        <p:spPr>
          <a:xfrm rot="10800000">
            <a:off x="492369" y="6026954"/>
            <a:ext cx="1119553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Slide Number Placeholder 1">
            <a:extLst>
              <a:ext uri="{FF2B5EF4-FFF2-40B4-BE49-F238E27FC236}">
                <a16:creationId xmlns:a16="http://schemas.microsoft.com/office/drawing/2014/main" id="{3E83E8FD-AE64-294D-9576-491C99319126}"/>
              </a:ext>
            </a:extLst>
          </p:cNvPr>
          <p:cNvSpPr txBox="1">
            <a:spLocks/>
          </p:cNvSpPr>
          <p:nvPr userDrawn="1"/>
        </p:nvSpPr>
        <p:spPr>
          <a:xfrm>
            <a:off x="4718538" y="6113604"/>
            <a:ext cx="2743200" cy="39284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554A9AB-25D5-EC4D-94FE-A54206D35E4E}" type="slidenum">
              <a:rPr lang="en-US" sz="14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353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x 2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92369" y="1137139"/>
            <a:ext cx="5474678" cy="54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6213231" y="593020"/>
            <a:ext cx="5474677" cy="5291965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32"/>
          <p:cNvSpPr>
            <a:spLocks noGrp="1"/>
          </p:cNvSpPr>
          <p:nvPr>
            <p:ph type="body" sz="quarter" idx="12" hasCustomPrompt="1"/>
          </p:nvPr>
        </p:nvSpPr>
        <p:spPr>
          <a:xfrm>
            <a:off x="476328" y="1444914"/>
            <a:ext cx="5490719" cy="496194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 b="1">
                <a:solidFill>
                  <a:schemeClr val="accent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</a:t>
            </a:r>
          </a:p>
        </p:txBody>
      </p:sp>
      <p:sp>
        <p:nvSpPr>
          <p:cNvPr id="11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476329" y="2133601"/>
            <a:ext cx="2724072" cy="3751385"/>
          </a:xfrm>
          <a:prstGeom prst="rect">
            <a:avLst/>
          </a:prstGeom>
        </p:spPr>
        <p:txBody>
          <a:bodyPr lIns="0" tIns="0" rIns="0" bIns="0" numCol="1" spcCol="72000">
            <a:noAutofit/>
          </a:bodyPr>
          <a:lstStyle>
            <a:lvl1pPr marL="0" indent="0">
              <a:buFontTx/>
              <a:buNone/>
              <a:defRPr sz="1800" b="1">
                <a:solidFill>
                  <a:schemeClr val="accent3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17"/>
          </p:nvPr>
        </p:nvSpPr>
        <p:spPr>
          <a:xfrm>
            <a:off x="3387969" y="2133601"/>
            <a:ext cx="2579078" cy="3751385"/>
          </a:xfrm>
          <a:prstGeom prst="rect">
            <a:avLst/>
          </a:prstGeom>
        </p:spPr>
        <p:txBody>
          <a:bodyPr lIns="0" tIns="0" rIns="0" bIns="0" numCol="1" spcCol="72000">
            <a:noAutofit/>
          </a:bodyPr>
          <a:lstStyle>
            <a:lvl1pPr marL="0" indent="0">
              <a:buFontTx/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6EE4024-2658-B54B-BE43-B2E61125E265}"/>
              </a:ext>
            </a:extLst>
          </p:cNvPr>
          <p:cNvGrpSpPr/>
          <p:nvPr userDrawn="1"/>
        </p:nvGrpSpPr>
        <p:grpSpPr>
          <a:xfrm>
            <a:off x="492369" y="559106"/>
            <a:ext cx="1355692" cy="425579"/>
            <a:chOff x="492369" y="6113603"/>
            <a:chExt cx="1355692" cy="4255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1A521D9-B130-E446-923F-CE15101C4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2369" y="6113603"/>
              <a:ext cx="195122" cy="19512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1EA61E8-A98F-6042-B347-F896531D6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8545" y="6114550"/>
              <a:ext cx="193228" cy="193228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62F7F52-E98E-4E41-903E-5CCD5979ABEC}"/>
                </a:ext>
              </a:extLst>
            </p:cNvPr>
            <p:cNvSpPr/>
            <p:nvPr userDrawn="1"/>
          </p:nvSpPr>
          <p:spPr>
            <a:xfrm>
              <a:off x="492369" y="6354516"/>
              <a:ext cx="1355692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westernpower.co.uk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B2FE672-0983-1D47-A9C4-62625AA8F2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2827" y="6113603"/>
              <a:ext cx="195122" cy="19512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6ABEFDA-E7A4-1E4B-BBA2-F3DFFEA5DC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29003" y="6114550"/>
              <a:ext cx="193228" cy="193228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E4C82889-07DC-A649-9149-A0710EE0DCF9}"/>
              </a:ext>
            </a:extLst>
          </p:cNvPr>
          <p:cNvSpPr/>
          <p:nvPr userDrawn="1"/>
        </p:nvSpPr>
        <p:spPr>
          <a:xfrm rot="10800000">
            <a:off x="492369" y="6026954"/>
            <a:ext cx="11195539" cy="54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Slide Number Placeholder 1">
            <a:extLst>
              <a:ext uri="{FF2B5EF4-FFF2-40B4-BE49-F238E27FC236}">
                <a16:creationId xmlns:a16="http://schemas.microsoft.com/office/drawing/2014/main" id="{7E0B2D30-A763-1D48-A8B9-5A94A6E83BA7}"/>
              </a:ext>
            </a:extLst>
          </p:cNvPr>
          <p:cNvSpPr txBox="1">
            <a:spLocks/>
          </p:cNvSpPr>
          <p:nvPr userDrawn="1"/>
        </p:nvSpPr>
        <p:spPr>
          <a:xfrm>
            <a:off x="4718538" y="6113604"/>
            <a:ext cx="2743200" cy="39284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554A9AB-25D5-EC4D-94FE-A54206D35E4E}" type="slidenum">
              <a:rPr lang="en-US" sz="1400" b="1" smtClean="0">
                <a:solidFill>
                  <a:schemeClr val="accent2"/>
                </a:solidFill>
              </a:rPr>
              <a:pPr algn="ctr"/>
              <a:t>‹#›</a:t>
            </a:fld>
            <a:endParaRPr lang="en-US" sz="1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346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x2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D7F79B-9D69-B047-99A5-8F751A95F52B}"/>
              </a:ext>
            </a:extLst>
          </p:cNvPr>
          <p:cNvSpPr/>
          <p:nvPr userDrawn="1"/>
        </p:nvSpPr>
        <p:spPr>
          <a:xfrm>
            <a:off x="492369" y="549275"/>
            <a:ext cx="11195539" cy="54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38D8F3-E64B-3A40-AF0C-1EE996FFC1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31" y="6030156"/>
            <a:ext cx="1664677" cy="476296"/>
          </a:xfrm>
          <a:prstGeom prst="rect">
            <a:avLst/>
          </a:prstGeom>
        </p:spPr>
      </p:pic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4AFC743D-ED50-EA4C-9E46-C86B92D1AD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6328" y="797204"/>
            <a:ext cx="8330292" cy="478184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 b="1">
                <a:solidFill>
                  <a:schemeClr val="accent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7E6CF82A-4BCB-2548-AFDC-D06F26E64F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6329" y="1540959"/>
            <a:ext cx="2724072" cy="4054156"/>
          </a:xfrm>
          <a:prstGeom prst="rect">
            <a:avLst/>
          </a:prstGeom>
        </p:spPr>
        <p:txBody>
          <a:bodyPr lIns="0" tIns="0" rIns="0" bIns="0" numCol="1" spcCol="72000">
            <a:noAutofit/>
          </a:bodyPr>
          <a:lstStyle>
            <a:lvl1pPr marL="0" indent="0">
              <a:buFontTx/>
              <a:buNone/>
              <a:defRPr sz="1800" b="1">
                <a:solidFill>
                  <a:schemeClr val="accent3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able Placeholder 13">
            <a:extLst>
              <a:ext uri="{FF2B5EF4-FFF2-40B4-BE49-F238E27FC236}">
                <a16:creationId xmlns:a16="http://schemas.microsoft.com/office/drawing/2014/main" id="{730D3487-8D5E-4044-9400-43DAAD9AEB7E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6154615" y="1540959"/>
            <a:ext cx="5532560" cy="4054023"/>
          </a:xfrm>
          <a:prstGeom prst="rect">
            <a:avLst/>
          </a:prstGeom>
        </p:spPr>
        <p:txBody>
          <a:bodyPr anchor="ctr"/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6BA061CF-AA58-9C48-AA78-4A1C2A78C4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7594" y="1540959"/>
            <a:ext cx="2579078" cy="4054156"/>
          </a:xfrm>
          <a:prstGeom prst="rect">
            <a:avLst/>
          </a:prstGeom>
        </p:spPr>
        <p:txBody>
          <a:bodyPr lIns="0" tIns="0" rIns="0" bIns="0" numCol="1" spcCol="72000">
            <a:noAutofit/>
          </a:bodyPr>
          <a:lstStyle>
            <a:lvl1pPr marL="0" indent="0">
              <a:buFontTx/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Slide Number Placeholder 1">
            <a:extLst>
              <a:ext uri="{FF2B5EF4-FFF2-40B4-BE49-F238E27FC236}">
                <a16:creationId xmlns:a16="http://schemas.microsoft.com/office/drawing/2014/main" id="{7AE8474F-5F1F-FB44-9235-97DFE2EA7C76}"/>
              </a:ext>
            </a:extLst>
          </p:cNvPr>
          <p:cNvSpPr txBox="1">
            <a:spLocks/>
          </p:cNvSpPr>
          <p:nvPr userDrawn="1"/>
        </p:nvSpPr>
        <p:spPr>
          <a:xfrm>
            <a:off x="4718538" y="6113604"/>
            <a:ext cx="2743200" cy="39284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554A9AB-25D5-EC4D-94FE-A54206D35E4E}" type="slidenum">
              <a:rPr lang="en-US" sz="1400" b="1" smtClean="0">
                <a:solidFill>
                  <a:schemeClr val="accent2"/>
                </a:solidFill>
              </a:rPr>
              <a:pPr algn="ctr"/>
              <a:t>‹#›</a:t>
            </a:fld>
            <a:endParaRPr lang="en-US" sz="1400" b="1" dirty="0">
              <a:solidFill>
                <a:schemeClr val="accent2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261FED9-5F16-AD4E-8305-3861419C8990}"/>
              </a:ext>
            </a:extLst>
          </p:cNvPr>
          <p:cNvGrpSpPr/>
          <p:nvPr userDrawn="1"/>
        </p:nvGrpSpPr>
        <p:grpSpPr>
          <a:xfrm>
            <a:off x="492369" y="6113603"/>
            <a:ext cx="1355692" cy="425579"/>
            <a:chOff x="492369" y="6113603"/>
            <a:chExt cx="1355692" cy="425579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B036F83-64E7-3B4E-9D50-C0AE4241F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2369" y="6113603"/>
              <a:ext cx="195122" cy="195122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D9D2570-39E2-5E4B-9AD9-0E529B76B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8545" y="6114550"/>
              <a:ext cx="193228" cy="193228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3F99310-BE09-7C45-918E-6CBCC541399A}"/>
                </a:ext>
              </a:extLst>
            </p:cNvPr>
            <p:cNvSpPr/>
            <p:nvPr userDrawn="1"/>
          </p:nvSpPr>
          <p:spPr>
            <a:xfrm>
              <a:off x="492369" y="6354516"/>
              <a:ext cx="1355692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westernpower.co.uk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615F65E-5D0F-8F4D-836F-465E55ECCC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2827" y="6113603"/>
              <a:ext cx="195122" cy="19512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661F00A-A73C-F04C-936F-2F08D98C73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29003" y="6114550"/>
              <a:ext cx="193228" cy="193228"/>
            </a:xfrm>
            <a:prstGeom prst="rect">
              <a:avLst/>
            </a:prstGeom>
          </p:spPr>
        </p:pic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B6DC6A4D-3A37-D642-8418-BBB6C2A00CC9}"/>
              </a:ext>
            </a:extLst>
          </p:cNvPr>
          <p:cNvSpPr/>
          <p:nvPr userDrawn="1"/>
        </p:nvSpPr>
        <p:spPr>
          <a:xfrm rot="10800000">
            <a:off x="492369" y="5802715"/>
            <a:ext cx="11195539" cy="54000"/>
          </a:xfrm>
          <a:prstGeom prst="rect">
            <a:avLst/>
          </a:prstGeom>
          <a:gradFill>
            <a:gsLst>
              <a:gs pos="0">
                <a:srgbClr val="4DB8A3"/>
              </a:gs>
              <a:gs pos="100000">
                <a:srgbClr val="2F617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5984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D7F79B-9D69-B047-99A5-8F751A95F52B}"/>
              </a:ext>
            </a:extLst>
          </p:cNvPr>
          <p:cNvSpPr/>
          <p:nvPr userDrawn="1"/>
        </p:nvSpPr>
        <p:spPr>
          <a:xfrm>
            <a:off x="492369" y="549275"/>
            <a:ext cx="11195539" cy="54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38D8F3-E64B-3A40-AF0C-1EE996FFC1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31" y="6030156"/>
            <a:ext cx="1664677" cy="476296"/>
          </a:xfrm>
          <a:prstGeom prst="rect">
            <a:avLst/>
          </a:prstGeom>
        </p:spPr>
      </p:pic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4AFC743D-ED50-EA4C-9E46-C86B92D1AD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6328" y="797204"/>
            <a:ext cx="8330292" cy="478184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 b="1">
                <a:solidFill>
                  <a:schemeClr val="accent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</a:t>
            </a:r>
          </a:p>
        </p:txBody>
      </p:sp>
      <p:sp>
        <p:nvSpPr>
          <p:cNvPr id="36" name="Slide Number Placeholder 1">
            <a:extLst>
              <a:ext uri="{FF2B5EF4-FFF2-40B4-BE49-F238E27FC236}">
                <a16:creationId xmlns:a16="http://schemas.microsoft.com/office/drawing/2014/main" id="{7AE8474F-5F1F-FB44-9235-97DFE2EA7C76}"/>
              </a:ext>
            </a:extLst>
          </p:cNvPr>
          <p:cNvSpPr txBox="1">
            <a:spLocks/>
          </p:cNvSpPr>
          <p:nvPr userDrawn="1"/>
        </p:nvSpPr>
        <p:spPr>
          <a:xfrm>
            <a:off x="4718538" y="6113604"/>
            <a:ext cx="2743200" cy="39284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554A9AB-25D5-EC4D-94FE-A54206D35E4E}" type="slidenum">
              <a:rPr lang="en-US" sz="1400" b="1" smtClean="0">
                <a:solidFill>
                  <a:schemeClr val="accent2"/>
                </a:solidFill>
              </a:rPr>
              <a:pPr algn="ctr"/>
              <a:t>‹#›</a:t>
            </a:fld>
            <a:endParaRPr lang="en-US" sz="1400" b="1" dirty="0">
              <a:solidFill>
                <a:schemeClr val="accent2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261FED9-5F16-AD4E-8305-3861419C8990}"/>
              </a:ext>
            </a:extLst>
          </p:cNvPr>
          <p:cNvGrpSpPr/>
          <p:nvPr userDrawn="1"/>
        </p:nvGrpSpPr>
        <p:grpSpPr>
          <a:xfrm>
            <a:off x="492369" y="6113603"/>
            <a:ext cx="1355692" cy="425579"/>
            <a:chOff x="492369" y="6113603"/>
            <a:chExt cx="1355692" cy="425579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B036F83-64E7-3B4E-9D50-C0AE4241F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2369" y="6113603"/>
              <a:ext cx="195122" cy="195122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D9D2570-39E2-5E4B-9AD9-0E529B76B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8545" y="6114550"/>
              <a:ext cx="193228" cy="193228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3F99310-BE09-7C45-918E-6CBCC541399A}"/>
                </a:ext>
              </a:extLst>
            </p:cNvPr>
            <p:cNvSpPr/>
            <p:nvPr userDrawn="1"/>
          </p:nvSpPr>
          <p:spPr>
            <a:xfrm>
              <a:off x="492369" y="6354516"/>
              <a:ext cx="1355692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westernpower.co.uk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615F65E-5D0F-8F4D-836F-465E55ECCC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2827" y="6113603"/>
              <a:ext cx="195122" cy="19512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661F00A-A73C-F04C-936F-2F08D98C73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29003" y="6114550"/>
              <a:ext cx="193228" cy="193228"/>
            </a:xfrm>
            <a:prstGeom prst="rect">
              <a:avLst/>
            </a:prstGeom>
          </p:spPr>
        </p:pic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44B898A3-4EEC-E040-98D1-E3BA3896176A}"/>
              </a:ext>
            </a:extLst>
          </p:cNvPr>
          <p:cNvSpPr/>
          <p:nvPr userDrawn="1"/>
        </p:nvSpPr>
        <p:spPr>
          <a:xfrm rot="10800000">
            <a:off x="492369" y="5802715"/>
            <a:ext cx="11195539" cy="54000"/>
          </a:xfrm>
          <a:prstGeom prst="rect">
            <a:avLst/>
          </a:prstGeom>
          <a:gradFill>
            <a:gsLst>
              <a:gs pos="0">
                <a:srgbClr val="4DB8A3"/>
              </a:gs>
              <a:gs pos="100000">
                <a:srgbClr val="2F617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F1CB954D-D404-C943-B0F3-B10F02EA8A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6328" y="1613715"/>
            <a:ext cx="8330292" cy="354781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accent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id="{128CD8E5-E64B-4043-8134-ABF431650A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07475" y="1573213"/>
            <a:ext cx="2679700" cy="4056062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CABE9C39-C1AA-7F4B-83F3-7D9A36793E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6250" y="2155825"/>
            <a:ext cx="8329613" cy="3472815"/>
          </a:xfrm>
          <a:prstGeom prst="rect">
            <a:avLst/>
          </a:prstGeom>
        </p:spPr>
        <p:txBody>
          <a:bodyPr lIns="0" tIns="0" rIns="0" bIns="0" numCol="3" spcCol="72000">
            <a:noAutofit/>
          </a:bodyPr>
          <a:lstStyle>
            <a:lvl1pPr marL="0" indent="0"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98736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568" y="914647"/>
            <a:ext cx="4138864" cy="1184208"/>
          </a:xfrm>
          <a:prstGeom prst="rect">
            <a:avLst/>
          </a:prstGeom>
        </p:spPr>
      </p:pic>
      <p:sp>
        <p:nvSpPr>
          <p:cNvPr id="11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098856"/>
            <a:ext cx="12191999" cy="3808458"/>
          </a:xfrm>
          <a:prstGeom prst="rect">
            <a:avLst/>
          </a:prstGeom>
        </p:spPr>
        <p:txBody>
          <a:bodyPr lIns="0" tIns="0" rIns="0" bIns="0" numCol="1" spcCol="72000" anchor="ctr">
            <a:noAutofit/>
          </a:bodyPr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Title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C5A9D48-D3C9-3C45-BEC4-AFD60DE94C07}"/>
              </a:ext>
            </a:extLst>
          </p:cNvPr>
          <p:cNvGrpSpPr/>
          <p:nvPr userDrawn="1"/>
        </p:nvGrpSpPr>
        <p:grpSpPr>
          <a:xfrm>
            <a:off x="434188" y="6108698"/>
            <a:ext cx="3144595" cy="302941"/>
            <a:chOff x="8514701" y="6009306"/>
            <a:chExt cx="3144595" cy="30294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C69C6C8-5A08-5348-8146-BEA667829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974718" y="6009306"/>
              <a:ext cx="302941" cy="30294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CD34F2C-F1B8-4141-81BB-87E66C299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359296" y="6010776"/>
              <a:ext cx="300000" cy="300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FE830AE-AA70-9146-AA96-65395A7855A7}"/>
                </a:ext>
              </a:extLst>
            </p:cNvPr>
            <p:cNvSpPr txBox="1"/>
            <p:nvPr/>
          </p:nvSpPr>
          <p:spPr>
            <a:xfrm>
              <a:off x="8514701" y="6053054"/>
              <a:ext cx="1578921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westernpower.co.uk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9038380-BF0D-F349-886D-4FD71DEFB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08503" y="6009306"/>
              <a:ext cx="302941" cy="30294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0C12BF-64CD-4845-8955-8475D3F04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93081" y="6010776"/>
              <a:ext cx="300000" cy="3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8620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7B2F-A8E7-A64D-992A-CAE45E26AA30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40D0-88E9-FF4C-87D2-02E254C2E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4363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lit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23" y="0"/>
            <a:ext cx="12234323" cy="6874763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9247875" y="464006"/>
            <a:ext cx="2412892" cy="302941"/>
            <a:chOff x="9247875" y="6021658"/>
            <a:chExt cx="2412892" cy="302941"/>
          </a:xfrm>
        </p:grpSpPr>
        <p:grpSp>
          <p:nvGrpSpPr>
            <p:cNvPr id="5" name="Group 4"/>
            <p:cNvGrpSpPr/>
            <p:nvPr/>
          </p:nvGrpSpPr>
          <p:grpSpPr>
            <a:xfrm>
              <a:off x="10980782" y="6021658"/>
              <a:ext cx="679985" cy="302941"/>
              <a:chOff x="5435600" y="2768600"/>
              <a:chExt cx="2936178" cy="130810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5600" y="2768600"/>
                <a:ext cx="1308100" cy="130810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3678" y="2781300"/>
                <a:ext cx="1308100" cy="1295400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9247875" y="6041101"/>
              <a:ext cx="1578921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westernpower.co.uk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217" y="5630281"/>
            <a:ext cx="2658550" cy="760662"/>
          </a:xfrm>
          <a:prstGeom prst="rect">
            <a:avLst/>
          </a:prstGeom>
        </p:spPr>
      </p:pic>
      <p:sp>
        <p:nvSpPr>
          <p:cNvPr id="10" name="Text Placeholder 32"/>
          <p:cNvSpPr>
            <a:spLocks noGrp="1"/>
          </p:cNvSpPr>
          <p:nvPr>
            <p:ph type="body" sz="quarter" idx="11" hasCustomPrompt="1"/>
          </p:nvPr>
        </p:nvSpPr>
        <p:spPr>
          <a:xfrm>
            <a:off x="492369" y="1602264"/>
            <a:ext cx="9017535" cy="1301256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 b="1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</a:t>
            </a:r>
          </a:p>
        </p:txBody>
      </p:sp>
      <p:sp>
        <p:nvSpPr>
          <p:cNvPr id="14" name="Text Placeholder 32"/>
          <p:cNvSpPr>
            <a:spLocks noGrp="1"/>
          </p:cNvSpPr>
          <p:nvPr>
            <p:ph type="body" sz="quarter" idx="12" hasCustomPrompt="1"/>
          </p:nvPr>
        </p:nvSpPr>
        <p:spPr>
          <a:xfrm>
            <a:off x="492369" y="2965644"/>
            <a:ext cx="9017535" cy="307208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130357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nner - Inner 3 -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0" y="-15732"/>
            <a:ext cx="12191999" cy="129374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 rot="10800000">
            <a:off x="492369" y="5855045"/>
            <a:ext cx="11195539" cy="54000"/>
          </a:xfrm>
          <a:prstGeom prst="rect">
            <a:avLst/>
          </a:prstGeom>
          <a:gradFill>
            <a:gsLst>
              <a:gs pos="0">
                <a:srgbClr val="4DB8A3"/>
              </a:gs>
              <a:gs pos="100000">
                <a:srgbClr val="2F617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31" y="533748"/>
            <a:ext cx="1664677" cy="476295"/>
          </a:xfrm>
          <a:prstGeom prst="rect">
            <a:avLst/>
          </a:prstGeom>
        </p:spPr>
      </p:pic>
      <p:sp>
        <p:nvSpPr>
          <p:cNvPr id="10" name="Text Placeholder 32"/>
          <p:cNvSpPr>
            <a:spLocks noGrp="1"/>
          </p:cNvSpPr>
          <p:nvPr>
            <p:ph type="body" sz="quarter" idx="11" hasCustomPrompt="1"/>
          </p:nvPr>
        </p:nvSpPr>
        <p:spPr>
          <a:xfrm>
            <a:off x="501605" y="516025"/>
            <a:ext cx="9017535" cy="536289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 b="1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</a:t>
            </a:r>
          </a:p>
        </p:txBody>
      </p:sp>
      <p:sp>
        <p:nvSpPr>
          <p:cNvPr id="11" name="Text Placeholder 32"/>
          <p:cNvSpPr>
            <a:spLocks noGrp="1"/>
          </p:cNvSpPr>
          <p:nvPr>
            <p:ph type="body" sz="quarter" idx="12" hasCustomPrompt="1"/>
          </p:nvPr>
        </p:nvSpPr>
        <p:spPr>
          <a:xfrm>
            <a:off x="476328" y="1613715"/>
            <a:ext cx="11211580" cy="354781"/>
          </a:xfrm>
          <a:prstGeom prst="rect">
            <a:avLst/>
          </a:prstGeom>
        </p:spPr>
        <p:txBody>
          <a:bodyPr wrap="square"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accent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14"/>
          </p:nvPr>
        </p:nvSpPr>
        <p:spPr>
          <a:xfrm>
            <a:off x="476250" y="2155825"/>
            <a:ext cx="11211658" cy="3472815"/>
          </a:xfrm>
          <a:prstGeom prst="rect">
            <a:avLst/>
          </a:prstGeom>
        </p:spPr>
        <p:txBody>
          <a:bodyPr lIns="0" tIns="0" rIns="0" bIns="0" numCol="1" spcCol="72000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 sz="20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A8DF776-756B-4B4B-A0E3-0FCA8AF38478}"/>
              </a:ext>
            </a:extLst>
          </p:cNvPr>
          <p:cNvGrpSpPr/>
          <p:nvPr userDrawn="1"/>
        </p:nvGrpSpPr>
        <p:grpSpPr>
          <a:xfrm>
            <a:off x="492369" y="6113603"/>
            <a:ext cx="1355692" cy="425579"/>
            <a:chOff x="492369" y="6113603"/>
            <a:chExt cx="1355692" cy="42557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E2FD0F5-9B8E-414D-B796-910FC28AF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2369" y="6113603"/>
              <a:ext cx="195122" cy="19512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B1E57EB-54FF-6E47-85BE-81A4D8845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8545" y="6114550"/>
              <a:ext cx="193228" cy="193228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1DFC3C0-3FCC-624C-B129-FB6DF9B0FF30}"/>
                </a:ext>
              </a:extLst>
            </p:cNvPr>
            <p:cNvSpPr/>
            <p:nvPr userDrawn="1"/>
          </p:nvSpPr>
          <p:spPr>
            <a:xfrm>
              <a:off x="492369" y="6354516"/>
              <a:ext cx="1355692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westernpower.co.uk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6AC5D7F-ADA2-B241-8D4A-D45F6F2EDE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2827" y="6113603"/>
              <a:ext cx="195122" cy="19512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F2B53AA-61DE-A143-B41F-50D4FB1AC0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29003" y="6114550"/>
              <a:ext cx="193228" cy="193228"/>
            </a:xfrm>
            <a:prstGeom prst="rect">
              <a:avLst/>
            </a:prstGeom>
          </p:spPr>
        </p:pic>
      </p:grpSp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699F6073-684E-CC41-A6EE-CBEA4C65300F}"/>
              </a:ext>
            </a:extLst>
          </p:cNvPr>
          <p:cNvSpPr txBox="1">
            <a:spLocks/>
          </p:cNvSpPr>
          <p:nvPr userDrawn="1"/>
        </p:nvSpPr>
        <p:spPr>
          <a:xfrm>
            <a:off x="4718538" y="6113604"/>
            <a:ext cx="2743200" cy="39284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554A9AB-25D5-EC4D-94FE-A54206D35E4E}" type="slidenum">
              <a:rPr lang="en-US" sz="1400" b="1" smtClean="0">
                <a:solidFill>
                  <a:schemeClr val="accent2"/>
                </a:solidFill>
              </a:rPr>
              <a:pPr algn="ctr"/>
              <a:t>‹#›</a:t>
            </a:fld>
            <a:endParaRPr lang="en-US" sz="1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894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 Banner - Inner 2 -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 flipV="1">
            <a:off x="0" y="-15732"/>
            <a:ext cx="12191999" cy="129374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 rot="10800000">
            <a:off x="492369" y="5855045"/>
            <a:ext cx="11195539" cy="54000"/>
          </a:xfrm>
          <a:prstGeom prst="rect">
            <a:avLst/>
          </a:prstGeom>
          <a:gradFill>
            <a:gsLst>
              <a:gs pos="0">
                <a:srgbClr val="4DB8A3"/>
              </a:gs>
              <a:gs pos="100000">
                <a:srgbClr val="2F617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31" y="533748"/>
            <a:ext cx="1664677" cy="476295"/>
          </a:xfrm>
          <a:prstGeom prst="rect">
            <a:avLst/>
          </a:prstGeom>
        </p:spPr>
      </p:pic>
      <p:sp>
        <p:nvSpPr>
          <p:cNvPr id="36" name="Text Placeholder 32"/>
          <p:cNvSpPr>
            <a:spLocks noGrp="1"/>
          </p:cNvSpPr>
          <p:nvPr>
            <p:ph type="body" sz="quarter" idx="11" hasCustomPrompt="1"/>
          </p:nvPr>
        </p:nvSpPr>
        <p:spPr>
          <a:xfrm>
            <a:off x="501605" y="516025"/>
            <a:ext cx="9017535" cy="536289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 b="1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</a:t>
            </a:r>
          </a:p>
        </p:txBody>
      </p:sp>
      <p:sp>
        <p:nvSpPr>
          <p:cNvPr id="40" name="Slide Number Placeholder 1"/>
          <p:cNvSpPr txBox="1">
            <a:spLocks/>
          </p:cNvSpPr>
          <p:nvPr userDrawn="1"/>
        </p:nvSpPr>
        <p:spPr>
          <a:xfrm>
            <a:off x="8944708" y="6323737"/>
            <a:ext cx="2743200" cy="29028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554A9AB-25D5-EC4D-94FE-A54206D35E4E}" type="slidenum">
              <a:rPr lang="en-US" sz="1400" b="1" smtClean="0">
                <a:solidFill>
                  <a:schemeClr val="accent2"/>
                </a:solidFill>
              </a:rPr>
              <a:t>‹#›</a:t>
            </a:fld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41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9007475" y="1573213"/>
            <a:ext cx="2679700" cy="4056062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4" name="Text Placeholder 25"/>
          <p:cNvSpPr>
            <a:spLocks noGrp="1"/>
          </p:cNvSpPr>
          <p:nvPr>
            <p:ph type="body" sz="quarter" idx="14"/>
          </p:nvPr>
        </p:nvSpPr>
        <p:spPr>
          <a:xfrm>
            <a:off x="476250" y="2155825"/>
            <a:ext cx="8329612" cy="3472815"/>
          </a:xfrm>
          <a:prstGeom prst="rect">
            <a:avLst/>
          </a:prstGeom>
        </p:spPr>
        <p:txBody>
          <a:bodyPr lIns="0" tIns="0" rIns="0" bIns="0" numCol="1" spcCol="72000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 sz="20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45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476328" y="1613715"/>
            <a:ext cx="8330292" cy="354781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accent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492369" y="6113603"/>
            <a:ext cx="1355692" cy="425579"/>
            <a:chOff x="492369" y="6113603"/>
            <a:chExt cx="1355692" cy="425579"/>
          </a:xfrm>
        </p:grpSpPr>
        <p:grpSp>
          <p:nvGrpSpPr>
            <p:cNvPr id="15" name="Group 14"/>
            <p:cNvGrpSpPr/>
            <p:nvPr userDrawn="1"/>
          </p:nvGrpSpPr>
          <p:grpSpPr>
            <a:xfrm>
              <a:off x="492369" y="6113603"/>
              <a:ext cx="433854" cy="195122"/>
              <a:chOff x="5435600" y="3505822"/>
              <a:chExt cx="1151576" cy="517913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5600" y="3505822"/>
                <a:ext cx="517914" cy="517913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9262" y="3510849"/>
                <a:ext cx="517914" cy="512886"/>
              </a:xfrm>
              <a:prstGeom prst="rect">
                <a:avLst/>
              </a:prstGeom>
            </p:spPr>
          </p:pic>
        </p:grpSp>
        <p:sp>
          <p:nvSpPr>
            <p:cNvPr id="16" name="Rectangle 15"/>
            <p:cNvSpPr/>
            <p:nvPr userDrawn="1"/>
          </p:nvSpPr>
          <p:spPr>
            <a:xfrm>
              <a:off x="492369" y="6354516"/>
              <a:ext cx="1355692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westernpower.co.uk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83399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 Banner - Inner 3 -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0" y="-15732"/>
            <a:ext cx="12191999" cy="129374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rot="10800000">
            <a:off x="492369" y="5855045"/>
            <a:ext cx="11195539" cy="54000"/>
          </a:xfrm>
          <a:prstGeom prst="rect">
            <a:avLst/>
          </a:prstGeom>
          <a:gradFill>
            <a:gsLst>
              <a:gs pos="0">
                <a:srgbClr val="4DB8A3"/>
              </a:gs>
              <a:gs pos="100000">
                <a:srgbClr val="2F617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31" y="533748"/>
            <a:ext cx="1664677" cy="476295"/>
          </a:xfrm>
          <a:prstGeom prst="rect">
            <a:avLst/>
          </a:prstGeom>
        </p:spPr>
      </p:pic>
      <p:sp>
        <p:nvSpPr>
          <p:cNvPr id="10" name="Text Placeholder 32"/>
          <p:cNvSpPr>
            <a:spLocks noGrp="1"/>
          </p:cNvSpPr>
          <p:nvPr>
            <p:ph type="body" sz="quarter" idx="11" hasCustomPrompt="1"/>
          </p:nvPr>
        </p:nvSpPr>
        <p:spPr>
          <a:xfrm>
            <a:off x="501605" y="516025"/>
            <a:ext cx="9017535" cy="536289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 b="1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</a:t>
            </a:r>
          </a:p>
        </p:txBody>
      </p:sp>
      <p:sp>
        <p:nvSpPr>
          <p:cNvPr id="11" name="Text Placeholder 32"/>
          <p:cNvSpPr>
            <a:spLocks noGrp="1"/>
          </p:cNvSpPr>
          <p:nvPr>
            <p:ph type="body" sz="quarter" idx="12" hasCustomPrompt="1"/>
          </p:nvPr>
        </p:nvSpPr>
        <p:spPr>
          <a:xfrm>
            <a:off x="476328" y="1613715"/>
            <a:ext cx="11211580" cy="354781"/>
          </a:xfrm>
          <a:prstGeom prst="rect">
            <a:avLst/>
          </a:prstGeom>
        </p:spPr>
        <p:txBody>
          <a:bodyPr wrap="square"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accent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14"/>
          </p:nvPr>
        </p:nvSpPr>
        <p:spPr>
          <a:xfrm>
            <a:off x="476250" y="2155825"/>
            <a:ext cx="11211658" cy="3472815"/>
          </a:xfrm>
          <a:prstGeom prst="rect">
            <a:avLst/>
          </a:prstGeom>
        </p:spPr>
        <p:txBody>
          <a:bodyPr lIns="0" tIns="0" rIns="0" bIns="0" numCol="1" spcCol="72000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 sz="20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1"/>
          <p:cNvSpPr txBox="1">
            <a:spLocks/>
          </p:cNvSpPr>
          <p:nvPr userDrawn="1"/>
        </p:nvSpPr>
        <p:spPr>
          <a:xfrm>
            <a:off x="8944708" y="6323737"/>
            <a:ext cx="2743200" cy="29028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554A9AB-25D5-EC4D-94FE-A54206D35E4E}" type="slidenum">
              <a:rPr lang="en-US" sz="1400" b="1" smtClean="0">
                <a:solidFill>
                  <a:schemeClr val="accent2"/>
                </a:solidFill>
              </a:rPr>
              <a:t>‹#›</a:t>
            </a:fld>
            <a:endParaRPr lang="en-US" sz="1400" b="1" dirty="0">
              <a:solidFill>
                <a:schemeClr val="accent2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492369" y="6113603"/>
            <a:ext cx="1355692" cy="425579"/>
            <a:chOff x="492369" y="6113603"/>
            <a:chExt cx="1355692" cy="425579"/>
          </a:xfrm>
        </p:grpSpPr>
        <p:grpSp>
          <p:nvGrpSpPr>
            <p:cNvPr id="15" name="Group 14"/>
            <p:cNvGrpSpPr/>
            <p:nvPr userDrawn="1"/>
          </p:nvGrpSpPr>
          <p:grpSpPr>
            <a:xfrm>
              <a:off x="492369" y="6113603"/>
              <a:ext cx="433854" cy="195122"/>
              <a:chOff x="5435600" y="3505822"/>
              <a:chExt cx="1151576" cy="517913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5600" y="3505822"/>
                <a:ext cx="517914" cy="517913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9262" y="3510849"/>
                <a:ext cx="517914" cy="512886"/>
              </a:xfrm>
              <a:prstGeom prst="rect">
                <a:avLst/>
              </a:prstGeom>
            </p:spPr>
          </p:pic>
        </p:grpSp>
        <p:sp>
          <p:nvSpPr>
            <p:cNvPr id="16" name="Rectangle 15"/>
            <p:cNvSpPr/>
            <p:nvPr userDrawn="1"/>
          </p:nvSpPr>
          <p:spPr>
            <a:xfrm>
              <a:off x="492369" y="6354516"/>
              <a:ext cx="1355692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westernpower.co.uk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9178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r 3 - Bullet list with sub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0" y="-15732"/>
            <a:ext cx="12191999" cy="129374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 rot="10800000">
            <a:off x="492369" y="5855045"/>
            <a:ext cx="11195539" cy="54000"/>
          </a:xfrm>
          <a:prstGeom prst="rect">
            <a:avLst/>
          </a:prstGeom>
          <a:gradFill>
            <a:gsLst>
              <a:gs pos="0">
                <a:srgbClr val="4DB8A3"/>
              </a:gs>
              <a:gs pos="100000">
                <a:srgbClr val="2F617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31" y="533748"/>
            <a:ext cx="1664677" cy="476295"/>
          </a:xfrm>
          <a:prstGeom prst="rect">
            <a:avLst/>
          </a:prstGeom>
        </p:spPr>
      </p:pic>
      <p:sp>
        <p:nvSpPr>
          <p:cNvPr id="10" name="Text Placeholder 32"/>
          <p:cNvSpPr>
            <a:spLocks noGrp="1"/>
          </p:cNvSpPr>
          <p:nvPr>
            <p:ph type="body" sz="quarter" idx="11" hasCustomPrompt="1"/>
          </p:nvPr>
        </p:nvSpPr>
        <p:spPr>
          <a:xfrm>
            <a:off x="501605" y="516025"/>
            <a:ext cx="9017535" cy="536289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 b="1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</a:t>
            </a:r>
          </a:p>
        </p:txBody>
      </p:sp>
      <p:sp>
        <p:nvSpPr>
          <p:cNvPr id="11" name="Text Placeholder 32"/>
          <p:cNvSpPr>
            <a:spLocks noGrp="1"/>
          </p:cNvSpPr>
          <p:nvPr>
            <p:ph type="body" sz="quarter" idx="12" hasCustomPrompt="1"/>
          </p:nvPr>
        </p:nvSpPr>
        <p:spPr>
          <a:xfrm>
            <a:off x="476328" y="1613715"/>
            <a:ext cx="11211580" cy="354781"/>
          </a:xfrm>
          <a:prstGeom prst="rect">
            <a:avLst/>
          </a:prstGeom>
        </p:spPr>
        <p:txBody>
          <a:bodyPr wrap="square"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accent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14"/>
          </p:nvPr>
        </p:nvSpPr>
        <p:spPr>
          <a:xfrm>
            <a:off x="476250" y="2155825"/>
            <a:ext cx="11211658" cy="3472815"/>
          </a:xfrm>
          <a:prstGeom prst="rect">
            <a:avLst/>
          </a:prstGeom>
        </p:spPr>
        <p:txBody>
          <a:bodyPr lIns="0" tIns="0" rIns="0" bIns="0" numCol="1" spcCol="72000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 sz="2000" baseline="0">
                <a:solidFill>
                  <a:schemeClr val="tx2"/>
                </a:solidFill>
              </a:defRPr>
            </a:lvl1pPr>
            <a:lvl2pPr marL="800100" indent="-342900">
              <a:buClr>
                <a:schemeClr val="accent2"/>
              </a:buClr>
              <a:buFont typeface=".AppleSystemUIFont" charset="-120"/>
              <a:buChar char="-"/>
              <a:defRPr sz="2000" baseline="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Click to edit Master text styles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1F3D81A-BF3C-334F-8BAF-7C81368E064B}"/>
              </a:ext>
            </a:extLst>
          </p:cNvPr>
          <p:cNvGrpSpPr/>
          <p:nvPr userDrawn="1"/>
        </p:nvGrpSpPr>
        <p:grpSpPr>
          <a:xfrm>
            <a:off x="492369" y="6113603"/>
            <a:ext cx="1355692" cy="425579"/>
            <a:chOff x="492369" y="6113603"/>
            <a:chExt cx="1355692" cy="42557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BCED0AD-FC74-C244-9649-A21A5C683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2369" y="6113603"/>
              <a:ext cx="195122" cy="19512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CA5872E-0AD8-244A-A2EE-EA796EBA7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8545" y="6114550"/>
              <a:ext cx="193228" cy="193228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78A7506-17F9-A24D-84A6-DD02508DACFB}"/>
                </a:ext>
              </a:extLst>
            </p:cNvPr>
            <p:cNvSpPr/>
            <p:nvPr userDrawn="1"/>
          </p:nvSpPr>
          <p:spPr>
            <a:xfrm>
              <a:off x="492369" y="6354516"/>
              <a:ext cx="1355692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westernpower.co.uk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30379FE-913D-E046-B1CF-6C4C42FEB5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2827" y="6113603"/>
              <a:ext cx="195122" cy="19512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AC80CF4-66A2-1A44-97F1-33233166E7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29003" y="6114550"/>
              <a:ext cx="193228" cy="193228"/>
            </a:xfrm>
            <a:prstGeom prst="rect">
              <a:avLst/>
            </a:prstGeom>
          </p:spPr>
        </p:pic>
      </p:grpSp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C6E7D743-837F-5A49-B227-08A7C4CDE806}"/>
              </a:ext>
            </a:extLst>
          </p:cNvPr>
          <p:cNvSpPr txBox="1">
            <a:spLocks/>
          </p:cNvSpPr>
          <p:nvPr userDrawn="1"/>
        </p:nvSpPr>
        <p:spPr>
          <a:xfrm>
            <a:off x="4718538" y="6113604"/>
            <a:ext cx="2743200" cy="39284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554A9AB-25D5-EC4D-94FE-A54206D35E4E}" type="slidenum">
              <a:rPr lang="en-US" sz="1400" b="1" smtClean="0">
                <a:solidFill>
                  <a:schemeClr val="accent2"/>
                </a:solidFill>
              </a:rPr>
              <a:pPr algn="ctr"/>
              <a:t>‹#›</a:t>
            </a:fld>
            <a:endParaRPr lang="en-US" sz="1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719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062" y="0"/>
            <a:ext cx="12221800" cy="68747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217" y="5630281"/>
            <a:ext cx="2658550" cy="760662"/>
          </a:xfrm>
          <a:prstGeom prst="rect">
            <a:avLst/>
          </a:prstGeom>
        </p:spPr>
      </p:pic>
      <p:sp>
        <p:nvSpPr>
          <p:cNvPr id="10" name="Text Placeholder 32"/>
          <p:cNvSpPr>
            <a:spLocks noGrp="1"/>
          </p:cNvSpPr>
          <p:nvPr>
            <p:ph type="body" sz="quarter" idx="11" hasCustomPrompt="1"/>
          </p:nvPr>
        </p:nvSpPr>
        <p:spPr>
          <a:xfrm>
            <a:off x="492369" y="1602264"/>
            <a:ext cx="9017535" cy="1301256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 b="1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</a:t>
            </a:r>
          </a:p>
        </p:txBody>
      </p:sp>
      <p:sp>
        <p:nvSpPr>
          <p:cNvPr id="14" name="Text Placeholder 32"/>
          <p:cNvSpPr>
            <a:spLocks noGrp="1"/>
          </p:cNvSpPr>
          <p:nvPr>
            <p:ph type="body" sz="quarter" idx="12" hasCustomPrompt="1"/>
          </p:nvPr>
        </p:nvSpPr>
        <p:spPr>
          <a:xfrm>
            <a:off x="492369" y="2965644"/>
            <a:ext cx="9017535" cy="307208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643DE4-D1EF-D94D-8B45-7AC017D80200}"/>
              </a:ext>
            </a:extLst>
          </p:cNvPr>
          <p:cNvGrpSpPr/>
          <p:nvPr userDrawn="1"/>
        </p:nvGrpSpPr>
        <p:grpSpPr>
          <a:xfrm>
            <a:off x="8514701" y="346721"/>
            <a:ext cx="3144595" cy="302941"/>
            <a:chOff x="8514701" y="6009306"/>
            <a:chExt cx="3144595" cy="30294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7D970C3-65DD-8E43-9CC2-2C66B9120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974718" y="6009306"/>
              <a:ext cx="302941" cy="30294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61C8A82-30B2-EB4C-816D-90C15740D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359296" y="6010776"/>
              <a:ext cx="300000" cy="300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31B694-3F71-C54C-B418-5065CA9AECB5}"/>
                </a:ext>
              </a:extLst>
            </p:cNvPr>
            <p:cNvSpPr txBox="1"/>
            <p:nvPr/>
          </p:nvSpPr>
          <p:spPr>
            <a:xfrm>
              <a:off x="8514701" y="6053054"/>
              <a:ext cx="1578921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westernpower.co.uk</a:t>
              </a:r>
              <a:endPara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36395EA-256E-9140-8221-7970BEA9D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08503" y="6009306"/>
              <a:ext cx="302941" cy="30294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8F93F55-57C5-6D4B-B31D-AFC7190B5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93081" y="6010776"/>
              <a:ext cx="300000" cy="3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9543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92369" y="1137139"/>
            <a:ext cx="11195539" cy="54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 rot="10800000">
            <a:off x="492369" y="6026954"/>
            <a:ext cx="11195539" cy="54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31" y="533748"/>
            <a:ext cx="1664677" cy="476296"/>
          </a:xfrm>
          <a:prstGeom prst="rect">
            <a:avLst/>
          </a:prstGeom>
        </p:spPr>
      </p:pic>
      <p:sp>
        <p:nvSpPr>
          <p:cNvPr id="12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9007475" y="1444914"/>
            <a:ext cx="2679700" cy="4440072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ext Placeholder 25"/>
          <p:cNvSpPr>
            <a:spLocks noGrp="1"/>
          </p:cNvSpPr>
          <p:nvPr>
            <p:ph type="body" sz="quarter" idx="14"/>
          </p:nvPr>
        </p:nvSpPr>
        <p:spPr>
          <a:xfrm>
            <a:off x="3401256" y="2133601"/>
            <a:ext cx="5404607" cy="3751385"/>
          </a:xfrm>
          <a:prstGeom prst="rect">
            <a:avLst/>
          </a:prstGeom>
        </p:spPr>
        <p:txBody>
          <a:bodyPr lIns="0" tIns="0" rIns="0" bIns="0" numCol="2" spcCol="72000">
            <a:noAutofit/>
          </a:bodyPr>
          <a:lstStyle>
            <a:lvl1pPr marL="0" indent="0"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2"/>
          <p:cNvSpPr>
            <a:spLocks noGrp="1"/>
          </p:cNvSpPr>
          <p:nvPr>
            <p:ph type="body" sz="quarter" idx="12" hasCustomPrompt="1"/>
          </p:nvPr>
        </p:nvSpPr>
        <p:spPr>
          <a:xfrm>
            <a:off x="476328" y="1444914"/>
            <a:ext cx="8330292" cy="478184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 b="1">
                <a:solidFill>
                  <a:schemeClr val="accent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</a:t>
            </a:r>
          </a:p>
        </p:txBody>
      </p:sp>
      <p:sp>
        <p:nvSpPr>
          <p:cNvPr id="15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476329" y="2133601"/>
            <a:ext cx="2724072" cy="3751385"/>
          </a:xfrm>
          <a:prstGeom prst="rect">
            <a:avLst/>
          </a:prstGeom>
        </p:spPr>
        <p:txBody>
          <a:bodyPr lIns="0" tIns="0" rIns="0" bIns="0" numCol="1" spcCol="72000">
            <a:noAutofit/>
          </a:bodyPr>
          <a:lstStyle>
            <a:lvl1pPr marL="0" indent="0">
              <a:buFontTx/>
              <a:buNone/>
              <a:defRPr sz="1800" b="1">
                <a:solidFill>
                  <a:schemeClr val="accent3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5D9039B-48AA-9F4E-AB93-D1C9D9AB26B7}"/>
              </a:ext>
            </a:extLst>
          </p:cNvPr>
          <p:cNvGrpSpPr/>
          <p:nvPr userDrawn="1"/>
        </p:nvGrpSpPr>
        <p:grpSpPr>
          <a:xfrm>
            <a:off x="492369" y="559106"/>
            <a:ext cx="1355692" cy="425579"/>
            <a:chOff x="492369" y="6113603"/>
            <a:chExt cx="1355692" cy="42557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A57689D-ADE6-3142-B8D4-C2337FCA9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2369" y="6113603"/>
              <a:ext cx="195122" cy="19512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5E75FB5-5778-4641-83C5-C5503BF2A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8545" y="6114550"/>
              <a:ext cx="193228" cy="193228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6F6960E-DFD5-4941-8081-4BB46ECB5F97}"/>
                </a:ext>
              </a:extLst>
            </p:cNvPr>
            <p:cNvSpPr/>
            <p:nvPr userDrawn="1"/>
          </p:nvSpPr>
          <p:spPr>
            <a:xfrm>
              <a:off x="492369" y="6354516"/>
              <a:ext cx="1355692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westernpower.co.uk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99A28B5-6075-EE46-8247-44AC8C968A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2827" y="6113603"/>
              <a:ext cx="195122" cy="195122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83862D0-79AA-6548-A834-0CEC124EDE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29003" y="6114550"/>
              <a:ext cx="193228" cy="193228"/>
            </a:xfrm>
            <a:prstGeom prst="rect">
              <a:avLst/>
            </a:prstGeom>
          </p:spPr>
        </p:pic>
      </p:grpSp>
      <p:sp>
        <p:nvSpPr>
          <p:cNvPr id="33" name="Slide Number Placeholder 1">
            <a:extLst>
              <a:ext uri="{FF2B5EF4-FFF2-40B4-BE49-F238E27FC236}">
                <a16:creationId xmlns:a16="http://schemas.microsoft.com/office/drawing/2014/main" id="{6A895D33-014F-4D42-890C-B288DF5F0C73}"/>
              </a:ext>
            </a:extLst>
          </p:cNvPr>
          <p:cNvSpPr txBox="1">
            <a:spLocks/>
          </p:cNvSpPr>
          <p:nvPr userDrawn="1"/>
        </p:nvSpPr>
        <p:spPr>
          <a:xfrm>
            <a:off x="4718538" y="6113604"/>
            <a:ext cx="2743200" cy="39284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554A9AB-25D5-EC4D-94FE-A54206D35E4E}" type="slidenum">
              <a:rPr lang="en-US" sz="1400" b="1" smtClean="0">
                <a:solidFill>
                  <a:schemeClr val="accent2"/>
                </a:solidFill>
              </a:rPr>
              <a:pPr algn="ctr"/>
              <a:t>‹#›</a:t>
            </a:fld>
            <a:endParaRPr lang="en-US" sz="1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200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92369" y="1137139"/>
            <a:ext cx="11195539" cy="54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31" y="533748"/>
            <a:ext cx="1664677" cy="476296"/>
          </a:xfrm>
          <a:prstGeom prst="rect">
            <a:avLst/>
          </a:prstGeom>
        </p:spPr>
      </p:pic>
      <p:sp>
        <p:nvSpPr>
          <p:cNvPr id="11" name="Text Placeholder 32"/>
          <p:cNvSpPr>
            <a:spLocks noGrp="1"/>
          </p:cNvSpPr>
          <p:nvPr>
            <p:ph type="body" sz="quarter" idx="12" hasCustomPrompt="1"/>
          </p:nvPr>
        </p:nvSpPr>
        <p:spPr>
          <a:xfrm>
            <a:off x="476328" y="1444914"/>
            <a:ext cx="8330292" cy="478184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 b="1">
                <a:solidFill>
                  <a:schemeClr val="accent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</a:t>
            </a:r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476329" y="2133601"/>
            <a:ext cx="2724072" cy="3751385"/>
          </a:xfrm>
          <a:prstGeom prst="rect">
            <a:avLst/>
          </a:prstGeom>
        </p:spPr>
        <p:txBody>
          <a:bodyPr lIns="0" tIns="0" rIns="0" bIns="0" numCol="1" spcCol="72000">
            <a:noAutofit/>
          </a:bodyPr>
          <a:lstStyle>
            <a:lvl1pPr marL="0" indent="0">
              <a:buFontTx/>
              <a:buNone/>
              <a:defRPr sz="1800" b="1">
                <a:solidFill>
                  <a:schemeClr val="accent3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able Placeholder 13"/>
          <p:cNvSpPr>
            <a:spLocks noGrp="1"/>
          </p:cNvSpPr>
          <p:nvPr>
            <p:ph type="tbl" sz="quarter" idx="16"/>
          </p:nvPr>
        </p:nvSpPr>
        <p:spPr>
          <a:xfrm>
            <a:off x="6154615" y="2133602"/>
            <a:ext cx="5532560" cy="3751262"/>
          </a:xfrm>
          <a:prstGeom prst="rect">
            <a:avLst/>
          </a:prstGeom>
        </p:spPr>
        <p:txBody>
          <a:bodyPr anchor="ctr"/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15" name="Text Placeholder 25"/>
          <p:cNvSpPr>
            <a:spLocks noGrp="1"/>
          </p:cNvSpPr>
          <p:nvPr>
            <p:ph type="body" sz="quarter" idx="17"/>
          </p:nvPr>
        </p:nvSpPr>
        <p:spPr>
          <a:xfrm>
            <a:off x="3397594" y="2133601"/>
            <a:ext cx="2579078" cy="3751385"/>
          </a:xfrm>
          <a:prstGeom prst="rect">
            <a:avLst/>
          </a:prstGeom>
        </p:spPr>
        <p:txBody>
          <a:bodyPr lIns="0" tIns="0" rIns="0" bIns="0" numCol="1" spcCol="72000">
            <a:noAutofit/>
          </a:bodyPr>
          <a:lstStyle>
            <a:lvl1pPr marL="0" indent="0">
              <a:buFontTx/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0832C12-C70B-0548-B1E7-E071AAF00ED9}"/>
              </a:ext>
            </a:extLst>
          </p:cNvPr>
          <p:cNvGrpSpPr/>
          <p:nvPr userDrawn="1"/>
        </p:nvGrpSpPr>
        <p:grpSpPr>
          <a:xfrm>
            <a:off x="492369" y="559106"/>
            <a:ext cx="1355692" cy="425579"/>
            <a:chOff x="492369" y="6113603"/>
            <a:chExt cx="1355692" cy="42557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58E095D-0BE1-F04A-ACBD-57BD6ADE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2369" y="6113603"/>
              <a:ext cx="195122" cy="19512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A333C00-801E-D24F-9AAE-E2169FFC3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8545" y="6114550"/>
              <a:ext cx="193228" cy="193228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E6C2E14-494B-5D44-8CEC-6941ACA0DDEA}"/>
                </a:ext>
              </a:extLst>
            </p:cNvPr>
            <p:cNvSpPr/>
            <p:nvPr userDrawn="1"/>
          </p:nvSpPr>
          <p:spPr>
            <a:xfrm>
              <a:off x="492369" y="6354516"/>
              <a:ext cx="1355692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westernpower.co.uk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80D1A3B-4A43-2A4C-83F0-67AE2EA30B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2827" y="6113603"/>
              <a:ext cx="195122" cy="19512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A1C4E46-04AA-0A4A-8027-3A91E22917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29003" y="6114550"/>
              <a:ext cx="193228" cy="193228"/>
            </a:xfrm>
            <a:prstGeom prst="rect">
              <a:avLst/>
            </a:prstGeom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8FC34A1B-9DD1-9443-BCC9-E857139A4F2A}"/>
              </a:ext>
            </a:extLst>
          </p:cNvPr>
          <p:cNvSpPr/>
          <p:nvPr userDrawn="1"/>
        </p:nvSpPr>
        <p:spPr>
          <a:xfrm rot="10800000">
            <a:off x="492369" y="6026954"/>
            <a:ext cx="11195539" cy="54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lide Number Placeholder 1">
            <a:extLst>
              <a:ext uri="{FF2B5EF4-FFF2-40B4-BE49-F238E27FC236}">
                <a16:creationId xmlns:a16="http://schemas.microsoft.com/office/drawing/2014/main" id="{902B927B-3E59-2B4F-BF65-6F16460D16F9}"/>
              </a:ext>
            </a:extLst>
          </p:cNvPr>
          <p:cNvSpPr txBox="1">
            <a:spLocks/>
          </p:cNvSpPr>
          <p:nvPr userDrawn="1"/>
        </p:nvSpPr>
        <p:spPr>
          <a:xfrm>
            <a:off x="4718538" y="6113604"/>
            <a:ext cx="2743200" cy="39284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554A9AB-25D5-EC4D-94FE-A54206D35E4E}" type="slidenum">
              <a:rPr lang="en-US" sz="1400" b="1" smtClean="0">
                <a:solidFill>
                  <a:schemeClr val="accent2"/>
                </a:solidFill>
              </a:rPr>
              <a:pPr algn="ctr"/>
              <a:t>‹#›</a:t>
            </a:fld>
            <a:endParaRPr lang="en-US" sz="1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9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31" y="533748"/>
            <a:ext cx="1664677" cy="47629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492369" y="1137139"/>
            <a:ext cx="1119553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492369" y="3776340"/>
            <a:ext cx="2431072" cy="1792079"/>
          </a:xfrm>
          <a:prstGeom prst="rect">
            <a:avLst/>
          </a:prstGeom>
        </p:spPr>
        <p:txBody>
          <a:bodyPr lIns="0" tIns="0" rIns="0" bIns="0" numCol="1" spcCol="72000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15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492369" y="3222638"/>
            <a:ext cx="2431072" cy="457850"/>
          </a:xfrm>
          <a:prstGeom prst="rect">
            <a:avLst/>
          </a:prstGeom>
        </p:spPr>
        <p:txBody>
          <a:bodyPr lIns="0" tIns="0" rIns="0" bIns="0" numCol="1" spcCol="72000"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3386508" y="3776340"/>
            <a:ext cx="2431072" cy="1792079"/>
          </a:xfrm>
          <a:prstGeom prst="rect">
            <a:avLst/>
          </a:prstGeom>
        </p:spPr>
        <p:txBody>
          <a:bodyPr lIns="0" tIns="0" rIns="0" bIns="0" numCol="1" spcCol="72000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386508" y="3222638"/>
            <a:ext cx="2431072" cy="457850"/>
          </a:xfrm>
          <a:prstGeom prst="rect">
            <a:avLst/>
          </a:prstGeom>
        </p:spPr>
        <p:txBody>
          <a:bodyPr lIns="0" tIns="0" rIns="0" bIns="0" numCol="1" spcCol="72000"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6321672" y="3776340"/>
            <a:ext cx="2431072" cy="1792079"/>
          </a:xfrm>
          <a:prstGeom prst="rect">
            <a:avLst/>
          </a:prstGeom>
        </p:spPr>
        <p:txBody>
          <a:bodyPr lIns="0" tIns="0" rIns="0" bIns="0" numCol="1" spcCol="72000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19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6321672" y="3222638"/>
            <a:ext cx="2431072" cy="457850"/>
          </a:xfrm>
          <a:prstGeom prst="rect">
            <a:avLst/>
          </a:prstGeom>
        </p:spPr>
        <p:txBody>
          <a:bodyPr lIns="0" tIns="0" rIns="0" bIns="0" numCol="1" spcCol="72000"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9256836" y="3776340"/>
            <a:ext cx="2431072" cy="1792079"/>
          </a:xfrm>
          <a:prstGeom prst="rect">
            <a:avLst/>
          </a:prstGeom>
        </p:spPr>
        <p:txBody>
          <a:bodyPr lIns="0" tIns="0" rIns="0" bIns="0" numCol="1" spcCol="72000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21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9256836" y="3222638"/>
            <a:ext cx="2431072" cy="457850"/>
          </a:xfrm>
          <a:prstGeom prst="rect">
            <a:avLst/>
          </a:prstGeom>
        </p:spPr>
        <p:txBody>
          <a:bodyPr lIns="0" tIns="0" rIns="0" bIns="0" numCol="1" spcCol="72000"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22"/>
          </p:nvPr>
        </p:nvSpPr>
        <p:spPr>
          <a:xfrm>
            <a:off x="925513" y="1616280"/>
            <a:ext cx="1411287" cy="1411288"/>
          </a:xfrm>
          <a:prstGeom prst="rect">
            <a:avLst/>
          </a:prstGeom>
        </p:spPr>
        <p:txBody>
          <a:bodyPr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23"/>
          </p:nvPr>
        </p:nvSpPr>
        <p:spPr>
          <a:xfrm>
            <a:off x="3891452" y="1616280"/>
            <a:ext cx="1411287" cy="1411288"/>
          </a:xfrm>
          <a:prstGeom prst="rect">
            <a:avLst/>
          </a:prstGeom>
        </p:spPr>
        <p:txBody>
          <a:bodyPr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24"/>
          </p:nvPr>
        </p:nvSpPr>
        <p:spPr>
          <a:xfrm>
            <a:off x="6831564" y="1616280"/>
            <a:ext cx="1411287" cy="1411288"/>
          </a:xfrm>
          <a:prstGeom prst="rect">
            <a:avLst/>
          </a:prstGeom>
        </p:spPr>
        <p:txBody>
          <a:bodyPr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25"/>
          </p:nvPr>
        </p:nvSpPr>
        <p:spPr>
          <a:xfrm>
            <a:off x="9610664" y="1640024"/>
            <a:ext cx="1411287" cy="1411288"/>
          </a:xfrm>
          <a:prstGeom prst="rect">
            <a:avLst/>
          </a:prstGeom>
        </p:spPr>
        <p:txBody>
          <a:bodyPr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A6ADD38-73AF-5342-98C2-44A11586A6A4}"/>
              </a:ext>
            </a:extLst>
          </p:cNvPr>
          <p:cNvGrpSpPr/>
          <p:nvPr userDrawn="1"/>
        </p:nvGrpSpPr>
        <p:grpSpPr>
          <a:xfrm>
            <a:off x="492369" y="559106"/>
            <a:ext cx="1355692" cy="425579"/>
            <a:chOff x="492369" y="6113603"/>
            <a:chExt cx="1355692" cy="42557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B7F4ED4-8C6A-B04C-B63B-F4F068623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2369" y="6113603"/>
              <a:ext cx="195122" cy="19512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98981AF-0D90-6B47-AFD4-6AFE81181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8545" y="6114550"/>
              <a:ext cx="193228" cy="193228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7616FF6-247A-5643-B483-01A8E57CCBEB}"/>
                </a:ext>
              </a:extLst>
            </p:cNvPr>
            <p:cNvSpPr/>
            <p:nvPr userDrawn="1"/>
          </p:nvSpPr>
          <p:spPr>
            <a:xfrm>
              <a:off x="492369" y="6354516"/>
              <a:ext cx="1355692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westernpower.co.uk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19DA56A-919C-814D-8F66-E592019992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2827" y="6113603"/>
              <a:ext cx="195122" cy="195122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77D3ADB-633D-BE49-B8DD-D89E49CCF3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29003" y="6114550"/>
              <a:ext cx="193228" cy="193228"/>
            </a:xfrm>
            <a:prstGeom prst="rect">
              <a:avLst/>
            </a:prstGeom>
          </p:spPr>
        </p:pic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3F2E0957-A1EF-7E4F-81E9-4E4C791499B2}"/>
              </a:ext>
            </a:extLst>
          </p:cNvPr>
          <p:cNvSpPr/>
          <p:nvPr userDrawn="1"/>
        </p:nvSpPr>
        <p:spPr>
          <a:xfrm rot="10800000">
            <a:off x="492369" y="6026954"/>
            <a:ext cx="1119553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lide Number Placeholder 1">
            <a:extLst>
              <a:ext uri="{FF2B5EF4-FFF2-40B4-BE49-F238E27FC236}">
                <a16:creationId xmlns:a16="http://schemas.microsoft.com/office/drawing/2014/main" id="{3E83E8FD-AE64-294D-9576-491C99319126}"/>
              </a:ext>
            </a:extLst>
          </p:cNvPr>
          <p:cNvSpPr txBox="1">
            <a:spLocks/>
          </p:cNvSpPr>
          <p:nvPr userDrawn="1"/>
        </p:nvSpPr>
        <p:spPr>
          <a:xfrm>
            <a:off x="4718538" y="6113604"/>
            <a:ext cx="2743200" cy="39284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554A9AB-25D5-EC4D-94FE-A54206D35E4E}" type="slidenum">
              <a:rPr lang="en-US" sz="14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04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855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47B2F-A8E7-A64D-992A-CAE45E26AA30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740D0-88E9-FF4C-87D2-02E254C2E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82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526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5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cid:image003.png@01D6F3EC.2E3428D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0.emf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87" y="388148"/>
            <a:ext cx="4972013" cy="59364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00" y="388148"/>
            <a:ext cx="2412893" cy="69037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94400" y="6021658"/>
            <a:ext cx="2412892" cy="302941"/>
            <a:chOff x="9247875" y="6021658"/>
            <a:chExt cx="2412892" cy="302941"/>
          </a:xfrm>
        </p:grpSpPr>
        <p:grpSp>
          <p:nvGrpSpPr>
            <p:cNvPr id="15" name="Group 14"/>
            <p:cNvGrpSpPr/>
            <p:nvPr/>
          </p:nvGrpSpPr>
          <p:grpSpPr>
            <a:xfrm>
              <a:off x="10980782" y="6021658"/>
              <a:ext cx="679985" cy="302941"/>
              <a:chOff x="5435600" y="2768600"/>
              <a:chExt cx="2936178" cy="130810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5600" y="2768600"/>
                <a:ext cx="1308100" cy="1308100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3678" y="2781300"/>
                <a:ext cx="1308100" cy="1295400"/>
              </a:xfrm>
              <a:prstGeom prst="rect">
                <a:avLst/>
              </a:prstGeom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9247875" y="6041101"/>
              <a:ext cx="1578921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westernpower.co.uk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047145" y="1151038"/>
            <a:ext cx="4641935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GB" sz="3600" b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Introducing WPD’s First Draft </a:t>
            </a:r>
            <a:r>
              <a:rPr lang="en-GB" sz="3600" b="1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Business </a:t>
            </a:r>
            <a:r>
              <a:rPr lang="en-GB" sz="3600" b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Plan for RIIO-ED2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29219" y="3719947"/>
            <a:ext cx="4063951" cy="15758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000" b="1" dirty="0">
                <a:solidFill>
                  <a:srgbClr val="FFFFFF"/>
                </a:solidFill>
                <a:latin typeface="Arial" panose="020B0604020202020204"/>
              </a:rPr>
              <a:t>Mark Shaw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rgbClr val="FFFFFF"/>
                </a:solidFill>
                <a:latin typeface="Arial" panose="020B0604020202020204"/>
              </a:rPr>
              <a:t>RIIO-ED2 Business Plan Manager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endParaRPr lang="en-US" sz="2800" dirty="0">
              <a:solidFill>
                <a:srgbClr val="FFFFFF"/>
              </a:solidFill>
              <a:latin typeface="Arial" panose="020B0604020202020204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solidFill>
                  <a:srgbClr val="FFFFFF"/>
                </a:solidFill>
                <a:latin typeface="Arial" panose="020B0604020202020204"/>
              </a:rPr>
              <a:t>Wednesday 3</a:t>
            </a:r>
            <a:r>
              <a:rPr lang="en-US" baseline="30000" dirty="0">
                <a:solidFill>
                  <a:srgbClr val="FFFFFF"/>
                </a:solidFill>
                <a:latin typeface="Arial" panose="020B0604020202020204"/>
              </a:rPr>
              <a:t>rd</a:t>
            </a:r>
            <a:r>
              <a:rPr lang="en-US" dirty="0">
                <a:solidFill>
                  <a:srgbClr val="FFFFFF"/>
                </a:solidFill>
                <a:latin typeface="Arial" panose="020B0604020202020204"/>
              </a:rPr>
              <a:t> February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 t="14889" r="42167" b="6444"/>
          <a:stretch/>
        </p:blipFill>
        <p:spPr>
          <a:xfrm rot="20755891">
            <a:off x="728044" y="1737886"/>
            <a:ext cx="2690554" cy="37205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7" t="14889" r="42250" b="5260"/>
          <a:stretch/>
        </p:blipFill>
        <p:spPr>
          <a:xfrm rot="20819974">
            <a:off x="3469627" y="2285115"/>
            <a:ext cx="2638139" cy="3722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88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>
            <a:off x="492369" y="5855045"/>
            <a:ext cx="11195539" cy="54000"/>
          </a:xfrm>
          <a:prstGeom prst="rect">
            <a:avLst/>
          </a:prstGeom>
          <a:gradFill>
            <a:gsLst>
              <a:gs pos="0">
                <a:srgbClr val="4DB8A3"/>
              </a:gs>
              <a:gs pos="100000">
                <a:srgbClr val="2F617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31" y="6074284"/>
            <a:ext cx="1664677" cy="47629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92369" y="6133557"/>
            <a:ext cx="433854" cy="195122"/>
            <a:chOff x="5435600" y="3558786"/>
            <a:chExt cx="1151576" cy="5179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5600" y="3558786"/>
              <a:ext cx="517913" cy="51791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263" y="3563814"/>
              <a:ext cx="517913" cy="512885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492369" y="6354516"/>
            <a:ext cx="135569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westernpower.co.uk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0" y="-15732"/>
            <a:ext cx="12191999" cy="1293746"/>
          </a:xfrm>
          <a:prstGeom prst="rect">
            <a:avLst/>
          </a:prstGeom>
          <a:gradFill>
            <a:gsLst>
              <a:gs pos="0">
                <a:srgbClr val="2F6179"/>
              </a:gs>
              <a:gs pos="100000">
                <a:srgbClr val="4DB8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368" y="436761"/>
            <a:ext cx="1119553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What we’re asking you to do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2369" y="1467746"/>
            <a:ext cx="11195538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GB" sz="2400" b="1" dirty="0">
                <a:solidFill>
                  <a:srgbClr val="742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www.westernpower.co.uk/RIIO-ED2-Business-Plan-Jan2021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74207F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1" i="0" u="none" strike="noStrike" kern="1200" cap="none" spc="0" normalizeH="0" baseline="0" noProof="0" dirty="0" smtClean="0">
              <a:ln>
                <a:noFill/>
              </a:ln>
              <a:solidFill>
                <a:srgbClr val="4DB8A3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B8A3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Download and review our full Business Plan draft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000" b="1" dirty="0">
              <a:solidFill>
                <a:srgbClr val="4DB8A3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B8A3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If you’re time-pressed, review our consultation</a:t>
            </a: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solidFill>
                  <a:srgbClr val="4DB8A3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document (67 core commitments)</a:t>
            </a: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rgbClr val="4DB8A3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704290" y="6264286"/>
            <a:ext cx="27432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740D0-88E9-FF4C-87D2-02E254C2EF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492369" y="2984919"/>
            <a:ext cx="6545040" cy="2775125"/>
          </a:xfrm>
          <a:prstGeom prst="roundRect">
            <a:avLst>
              <a:gd name="adj" fmla="val 0"/>
            </a:avLst>
          </a:prstGeom>
          <a:solidFill>
            <a:srgbClr val="75207F"/>
          </a:solidFill>
          <a:ln>
            <a:noFill/>
          </a:ln>
          <a:effectLst/>
        </p:spPr>
        <p:txBody>
          <a:bodyPr vert="horz" wrap="square" lIns="54000" tIns="54000" rIns="54000" bIns="54000" numCol="1" rtlCol="0" anchor="t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GB" sz="2000" b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How to respond to this </a:t>
            </a:r>
            <a:r>
              <a:rPr lang="en-GB" sz="2000" b="1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consultation</a:t>
            </a:r>
          </a:p>
          <a:p>
            <a:pPr lvl="0" algn="ctr">
              <a:defRPr/>
            </a:pPr>
            <a:endParaRPr lang="en-GB" sz="800" b="1" dirty="0" smtClean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You can submit your </a:t>
            </a:r>
            <a:r>
              <a:rPr lang="en-GB" sz="16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responses to </a:t>
            </a:r>
            <a:r>
              <a:rPr lang="en-GB" sz="16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this consultation online</a:t>
            </a:r>
            <a:r>
              <a:rPr lang="en-GB" sz="16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GB" sz="6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If you want to respond only </a:t>
            </a:r>
            <a:r>
              <a:rPr lang="en-GB" sz="16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about WPD’s </a:t>
            </a:r>
            <a:r>
              <a:rPr lang="en-GB" sz="16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core commitments, </a:t>
            </a:r>
            <a:r>
              <a:rPr lang="en-GB" sz="16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you can </a:t>
            </a:r>
            <a:r>
              <a:rPr lang="en-GB" sz="16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use our online tool to </a:t>
            </a:r>
            <a:r>
              <a:rPr lang="en-GB" sz="16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provide feedback </a:t>
            </a:r>
            <a:r>
              <a:rPr lang="en-GB" sz="16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on each of the </a:t>
            </a:r>
            <a:r>
              <a:rPr lang="en-GB" sz="16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specific core </a:t>
            </a:r>
            <a:r>
              <a:rPr lang="en-GB" sz="16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commitments. </a:t>
            </a:r>
            <a:endParaRPr lang="en-GB" sz="1600" dirty="0" smtClean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GB" sz="600" dirty="0" smtClean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Alternatively you </a:t>
            </a:r>
            <a:r>
              <a:rPr lang="en-GB" sz="16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can download a </a:t>
            </a:r>
            <a:r>
              <a:rPr lang="en-GB" sz="16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response form </a:t>
            </a:r>
            <a:r>
              <a:rPr lang="en-GB" sz="16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and email or post this to us</a:t>
            </a:r>
            <a:r>
              <a:rPr lang="en-GB" sz="16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0040" y="5268926"/>
            <a:ext cx="6011150" cy="3597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Closing date: Sunday 28</a:t>
            </a:r>
            <a:r>
              <a:rPr lang="en-GB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ebruary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126592" y="2984919"/>
            <a:ext cx="4561315" cy="2775125"/>
          </a:xfrm>
          <a:prstGeom prst="roundRect">
            <a:avLst>
              <a:gd name="adj" fmla="val 0"/>
            </a:avLst>
          </a:prstGeom>
          <a:solidFill>
            <a:srgbClr val="75207F"/>
          </a:solidFill>
          <a:ln>
            <a:noFill/>
          </a:ln>
          <a:effectLst/>
        </p:spPr>
        <p:txBody>
          <a:bodyPr vert="horz" wrap="square" lIns="54000" tIns="54000" rIns="54000" bIns="54000" numCol="1" rtlCol="0" anchor="t" anchorCtr="0" compatLnSpc="1">
            <a:prstTxWarp prst="textNoShape">
              <a:avLst/>
            </a:prstTxWarp>
          </a:bodyPr>
          <a:lstStyle/>
          <a:p>
            <a:pPr marL="808038" lvl="0">
              <a:defRPr/>
            </a:pPr>
            <a:endParaRPr lang="en-GB" sz="1000" b="1" dirty="0" smtClean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GB" sz="6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8512" y="3142774"/>
            <a:ext cx="658352" cy="65960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8512" y="4657684"/>
            <a:ext cx="658352" cy="63754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8512" y="3903643"/>
            <a:ext cx="658352" cy="670560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 bwMode="auto">
          <a:xfrm>
            <a:off x="8055837" y="3026354"/>
            <a:ext cx="3632070" cy="2704887"/>
          </a:xfrm>
          <a:prstGeom prst="roundRect">
            <a:avLst>
              <a:gd name="adj" fmla="val 0"/>
            </a:avLst>
          </a:prstGeom>
          <a:solidFill>
            <a:srgbClr val="75207F"/>
          </a:solidFill>
          <a:ln>
            <a:noFill/>
          </a:ln>
          <a:effectLst/>
        </p:spPr>
        <p:txBody>
          <a:bodyPr vert="horz" wrap="square" lIns="54000" tIns="54000" rIns="54000" bIns="5400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1600" b="1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Visit:</a:t>
            </a:r>
            <a:endParaRPr lang="en-GB" sz="1600" b="1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en-GB" sz="16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www.westernpower.co.uk/RIIO-ED2-Business-Plan-Jan2021</a:t>
            </a:r>
          </a:p>
          <a:p>
            <a:pPr lvl="0">
              <a:defRPr/>
            </a:pPr>
            <a:endParaRPr lang="en-GB" sz="10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GB" sz="1600" b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Email:</a:t>
            </a:r>
          </a:p>
          <a:p>
            <a:pPr>
              <a:defRPr/>
            </a:pPr>
            <a:r>
              <a:rPr lang="en-GB" sz="16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yourpowerfuture@westernpower.co.uk</a:t>
            </a:r>
          </a:p>
          <a:p>
            <a:pPr lvl="0">
              <a:defRPr/>
            </a:pPr>
            <a:endParaRPr lang="en-GB" sz="1000" dirty="0" smtClean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en-GB" sz="1600" b="1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Write:</a:t>
            </a:r>
          </a:p>
          <a:p>
            <a:pPr lvl="0">
              <a:defRPr/>
            </a:pPr>
            <a:r>
              <a:rPr lang="en-GB" sz="16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Stakeholder Team, Western </a:t>
            </a:r>
            <a:r>
              <a:rPr lang="en-GB" sz="16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Power Distribution, Herald </a:t>
            </a:r>
            <a:r>
              <a:rPr lang="en-GB" sz="16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Way, Castle </a:t>
            </a:r>
            <a:r>
              <a:rPr lang="en-GB" sz="16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Donington, DE74 2TU</a:t>
            </a:r>
          </a:p>
          <a:p>
            <a:pPr>
              <a:defRPr/>
            </a:pPr>
            <a:endParaRPr lang="en-GB" sz="1600" dirty="0" smtClean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en-GB" sz="16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buFont typeface="Arial" panose="020B0604020202020204" pitchFamily="34" charset="0"/>
              <a:buChar char="•"/>
              <a:defRPr/>
            </a:pPr>
            <a:endParaRPr lang="en-GB" sz="6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29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>
            <a:off x="492369" y="5855045"/>
            <a:ext cx="11195539" cy="54000"/>
          </a:xfrm>
          <a:prstGeom prst="rect">
            <a:avLst/>
          </a:prstGeom>
          <a:gradFill>
            <a:gsLst>
              <a:gs pos="0">
                <a:srgbClr val="4DB8A3"/>
              </a:gs>
              <a:gs pos="100000">
                <a:srgbClr val="2F617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31" y="6074284"/>
            <a:ext cx="1664677" cy="47629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92369" y="6133557"/>
            <a:ext cx="433854" cy="195122"/>
            <a:chOff x="5435600" y="3558786"/>
            <a:chExt cx="1151576" cy="5179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5600" y="3558786"/>
              <a:ext cx="517913" cy="51791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263" y="3563814"/>
              <a:ext cx="517913" cy="512885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492369" y="6354516"/>
            <a:ext cx="135569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westernpower.co.uk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0" y="-15732"/>
            <a:ext cx="12191999" cy="1293746"/>
          </a:xfrm>
          <a:prstGeom prst="rect">
            <a:avLst/>
          </a:prstGeom>
          <a:gradFill>
            <a:gsLst>
              <a:gs pos="0">
                <a:srgbClr val="2F6179"/>
              </a:gs>
              <a:gs pos="100000">
                <a:srgbClr val="4DB8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368" y="436761"/>
            <a:ext cx="1119553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Next steps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2369" y="1467746"/>
            <a:ext cx="11195538" cy="3816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You have my absolute commitment that we will act on your </a:t>
            </a:r>
            <a:r>
              <a:rPr lang="en-GB" sz="1600" dirty="0" smtClean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feedback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000" dirty="0">
              <a:solidFill>
                <a:srgbClr val="E7E6E6">
                  <a:lumMod val="25000"/>
                </a:srgb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We will </a:t>
            </a:r>
            <a:r>
              <a:rPr lang="en-GB" sz="1600" b="1" dirty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publish a second draft Business Plan in March </a:t>
            </a:r>
            <a:r>
              <a:rPr lang="en-GB" sz="1600" b="1" dirty="0" smtClean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2021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000" b="1" dirty="0">
              <a:solidFill>
                <a:srgbClr val="E7E6E6">
                  <a:lumMod val="25000"/>
                </a:srgb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We will clearly set out the changes we have made as a result of your feedback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DB8A3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b="1" dirty="0" smtClean="0">
              <a:solidFill>
                <a:srgbClr val="4DB8A3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B8A3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ANY QUESTIONS?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b="1" dirty="0">
              <a:solidFill>
                <a:srgbClr val="4DB8A3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b="1" dirty="0" smtClean="0">
              <a:solidFill>
                <a:srgbClr val="4DB8A3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000" b="1" dirty="0" smtClean="0">
                <a:solidFill>
                  <a:srgbClr val="4DB8A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Thank you very much for time and input into our process</a:t>
            </a: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rgbClr val="4DB8A3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704290" y="6264286"/>
            <a:ext cx="27432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740D0-88E9-FF4C-87D2-02E254C2EF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93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894080" y="2550160"/>
            <a:ext cx="10576559" cy="2486802"/>
          </a:xfrm>
        </p:spPr>
        <p:txBody>
          <a:bodyPr/>
          <a:lstStyle/>
          <a:p>
            <a:r>
              <a:rPr lang="en-GB" sz="4800" dirty="0"/>
              <a:t>www.westernpower.co.uk/RIIO-ED2-Business-Plan-Jan2021</a:t>
            </a: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9078" y="4123698"/>
            <a:ext cx="1352695" cy="135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1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422" y="1189815"/>
            <a:ext cx="3828856" cy="2599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 rot="10800000">
            <a:off x="492369" y="5855045"/>
            <a:ext cx="11195539" cy="54000"/>
          </a:xfrm>
          <a:prstGeom prst="rect">
            <a:avLst/>
          </a:prstGeom>
          <a:gradFill>
            <a:gsLst>
              <a:gs pos="0">
                <a:srgbClr val="4DB8A3"/>
              </a:gs>
              <a:gs pos="100000">
                <a:srgbClr val="2F617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31" y="6074284"/>
            <a:ext cx="1664677" cy="47629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92369" y="6133557"/>
            <a:ext cx="433854" cy="195122"/>
            <a:chOff x="5435600" y="3558786"/>
            <a:chExt cx="1151576" cy="5179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5600" y="3558786"/>
              <a:ext cx="517913" cy="51791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263" y="3563814"/>
              <a:ext cx="517913" cy="512885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492369" y="6354516"/>
            <a:ext cx="135569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westernpower.co.uk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0532" y="1677092"/>
            <a:ext cx="8865794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buClr>
                <a:srgbClr val="4DB8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We distribute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power to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7.9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million homes &amp; businesses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buClr>
                <a:srgbClr val="4DB8A3"/>
              </a:buClr>
              <a:buSzTx/>
              <a:buFont typeface="Arial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buClr>
                <a:srgbClr val="4DB8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Covering the East and West Midlands, South Wales and South West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England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buClr>
                <a:srgbClr val="4DB8A3"/>
              </a:buClr>
              <a:buSzTx/>
              <a:buFont typeface="Arial" charset="0"/>
              <a:buChar char="•"/>
              <a:tabLst/>
              <a:defRPr/>
            </a:pPr>
            <a:endParaRPr lang="en-GB" sz="1600" dirty="0">
              <a:solidFill>
                <a:srgbClr val="E7E6E6">
                  <a:lumMod val="25000"/>
                </a:srgb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buClr>
                <a:srgbClr val="4DB8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Our focus is</a:t>
            </a:r>
            <a:r>
              <a:rPr kumimoji="0" lang="en-GB" sz="1600" b="0" i="0" u="none" strike="noStrike" kern="1200" cap="none" spc="0" normalizeH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to deliver affordable excellent customer service by keeping the light on and ensuring customers can have a connection when they want it.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0" y="-15732"/>
            <a:ext cx="12191999" cy="1293746"/>
          </a:xfrm>
          <a:prstGeom prst="rect">
            <a:avLst/>
          </a:prstGeom>
          <a:gradFill>
            <a:gsLst>
              <a:gs pos="0">
                <a:srgbClr val="2F6179"/>
              </a:gs>
              <a:gs pos="100000">
                <a:srgbClr val="4DB8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368" y="436761"/>
            <a:ext cx="708191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Setting the scene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704290" y="6264286"/>
            <a:ext cx="27432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740D0-88E9-FF4C-87D2-02E254C2EF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0532" y="3553498"/>
            <a:ext cx="6777914" cy="1969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lvl="0" indent="-342900">
              <a:buClr>
                <a:srgbClr val="4DB8A3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Ofgem regulates </a:t>
            </a:r>
            <a:r>
              <a:rPr lang="en-GB" sz="1600" dirty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how much revenue we can earn and what we must deliver </a:t>
            </a:r>
            <a:r>
              <a:rPr lang="en-GB" sz="1600" dirty="0" smtClean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in ‘price control periods’</a:t>
            </a:r>
          </a:p>
          <a:p>
            <a:pPr marL="342900" lvl="0" indent="-342900">
              <a:buClr>
                <a:srgbClr val="4DB8A3"/>
              </a:buClr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rgbClr val="E7E6E6">
                  <a:lumMod val="25000"/>
                </a:srgb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lvl="0" indent="-342900">
              <a:buClr>
                <a:srgbClr val="4DB8A3"/>
              </a:buClr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“RIIO-ED2” will cover the 5 years 2023-2028</a:t>
            </a:r>
            <a:endParaRPr lang="en-GB" sz="1600" b="1" dirty="0">
              <a:solidFill>
                <a:srgbClr val="E7E6E6">
                  <a:lumMod val="25000"/>
                </a:srgbClr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buClr>
                <a:srgbClr val="4DB8A3"/>
              </a:buClr>
              <a:defRPr/>
            </a:pPr>
            <a:endParaRPr lang="en-GB" sz="1600" dirty="0">
              <a:solidFill>
                <a:srgbClr val="E7E6E6">
                  <a:lumMod val="25000"/>
                </a:srgb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lvl="0" indent="-342900">
              <a:buClr>
                <a:srgbClr val="4DB8A3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We are developing our Business Plan for that period -  setting </a:t>
            </a:r>
            <a:r>
              <a:rPr lang="en-GB" sz="1600" dirty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out, in detail, our commitments to stakeholders, performance targets and planned investment and </a:t>
            </a:r>
            <a:r>
              <a:rPr lang="en-GB" sz="1600" dirty="0" smtClean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expenditure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7574279" y="3996422"/>
            <a:ext cx="4091788" cy="1470516"/>
          </a:xfrm>
          <a:prstGeom prst="roundRect">
            <a:avLst>
              <a:gd name="adj" fmla="val 0"/>
            </a:avLst>
          </a:prstGeom>
          <a:solidFill>
            <a:srgbClr val="632875"/>
          </a:solidFill>
          <a:ln>
            <a:noFill/>
          </a:ln>
          <a:effec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1400" b="1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1400" b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RIIO-ED2”: </a:t>
            </a:r>
          </a:p>
          <a:p>
            <a:pPr lvl="0" algn="ctr">
              <a:defRPr/>
            </a:pPr>
            <a:r>
              <a:rPr lang="en-US" sz="14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Revenue = Incentives + Innovation + Outputs (Electricity Distribution 2)</a:t>
            </a:r>
          </a:p>
        </p:txBody>
      </p:sp>
    </p:spTree>
    <p:extLst>
      <p:ext uri="{BB962C8B-B14F-4D97-AF65-F5344CB8AC3E}">
        <p14:creationId xmlns:p14="http://schemas.microsoft.com/office/powerpoint/2010/main" val="51801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dirty="0" smtClean="0"/>
              <a:t>Our stakeholder engagement programme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219151" y="1653337"/>
            <a:ext cx="6676949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buClr>
                <a:srgbClr val="4DB8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Since 2019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we have engaged over 4,500 stakeholders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on the creation of our Business Plan</a:t>
            </a:r>
          </a:p>
          <a:p>
            <a:pPr marL="800100" lvl="1" indent="-342900">
              <a:buClr>
                <a:srgbClr val="4DB8A3"/>
              </a:buClr>
              <a:buFont typeface="Arial" panose="020B0604020202020204" pitchFamily="34" charset="0"/>
              <a:buChar char="-"/>
              <a:defRPr/>
            </a:pPr>
            <a:r>
              <a:rPr lang="en-GB" sz="1600" i="1" dirty="0" smtClean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Bill payers, future users, industry parties, local authorities, green energy organisations, consumer groups, charities and many more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342" y="1372794"/>
            <a:ext cx="2082809" cy="13885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650" y="1540237"/>
            <a:ext cx="2556700" cy="1404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05" y="3505201"/>
            <a:ext cx="10118770" cy="2209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9151" y="3217060"/>
            <a:ext cx="110394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>
              <a:buClr>
                <a:srgbClr val="4DB8A3"/>
              </a:buClr>
              <a:buFont typeface="Arial" charset="0"/>
              <a:buChar char="•"/>
              <a:defRPr/>
            </a:pPr>
            <a:r>
              <a:rPr lang="en-GB" sz="1600" dirty="0" smtClean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We </a:t>
            </a:r>
            <a:r>
              <a:rPr lang="en-GB" sz="1600" dirty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will </a:t>
            </a:r>
            <a:r>
              <a:rPr lang="en-GB" sz="1600" b="1" dirty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publish 4 versions of our Business Plan </a:t>
            </a:r>
            <a:r>
              <a:rPr lang="en-GB" sz="1600" dirty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up to </a:t>
            </a:r>
            <a:r>
              <a:rPr lang="en-GB" sz="1600" dirty="0" smtClean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the final submission </a:t>
            </a:r>
            <a:r>
              <a:rPr lang="en-GB" sz="1600" dirty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to Ofgem on 1st December </a:t>
            </a:r>
            <a:r>
              <a:rPr lang="en-GB" sz="1600" dirty="0" smtClean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2021:</a:t>
            </a:r>
            <a:endParaRPr lang="en-GB" sz="1600" dirty="0">
              <a:solidFill>
                <a:srgbClr val="E7E6E6">
                  <a:lumMod val="25000"/>
                </a:srgb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buClr>
                <a:srgbClr val="4DB8A3"/>
              </a:buClr>
              <a:buSzTx/>
              <a:buFont typeface="Arial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34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dirty="0" smtClean="0"/>
              <a:t>Co-creation with stakeholders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219149" y="1656594"/>
            <a:ext cx="6467399" cy="1569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buClr>
                <a:srgbClr val="4DB8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We want the best possible</a:t>
            </a:r>
            <a:r>
              <a:rPr kumimoji="0" lang="en-GB" sz="1600" b="1" i="0" u="none" strike="noStrike" kern="1200" cap="none" spc="0" normalizeH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Business Plan in the </a:t>
            </a:r>
            <a:r>
              <a:rPr lang="en-GB" sz="1600" b="1" dirty="0" smtClean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eyes of our customers – entirely reflective of their needs and priorities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buClr>
                <a:srgbClr val="4DB8A3"/>
              </a:buClr>
              <a:buSzTx/>
              <a:buFont typeface="Arial" charset="0"/>
              <a:buChar char="•"/>
              <a:tabLst/>
              <a:defRPr/>
            </a:pPr>
            <a:endParaRPr lang="en-GB" sz="700" b="1" dirty="0" smtClean="0">
              <a:solidFill>
                <a:srgbClr val="E7E6E6">
                  <a:lumMod val="25000"/>
                </a:srgb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buClr>
                <a:srgbClr val="4DB8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We are building our Business Plan with stakeholders in stages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buClr>
                <a:srgbClr val="4DB8A3"/>
              </a:buClr>
              <a:buSzTx/>
              <a:tabLst/>
              <a:defRPr/>
            </a:pPr>
            <a:endParaRPr kumimoji="0" lang="en-GB" sz="700" b="0" i="0" u="none" strike="noStrike" kern="1200" cap="none" spc="0" normalizeH="0" baseline="0" noProof="0" dirty="0" smtClean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buClr>
                <a:srgbClr val="4DB8A3"/>
              </a:buClr>
              <a:buSzTx/>
              <a:buFont typeface="Arial" charset="0"/>
              <a:buChar char="•"/>
              <a:tabLst/>
              <a:defRPr/>
            </a:pPr>
            <a:r>
              <a:rPr lang="en-GB" sz="1600" dirty="0" smtClean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We’re aiming for the greatest involvement of stakeholders ever – co-creating our Plan with stakeholders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buClr>
                <a:srgbClr val="4DB8A3"/>
              </a:buClr>
              <a:buSzTx/>
              <a:tabLst/>
              <a:defRPr/>
            </a:pPr>
            <a:endParaRPr lang="en-GB" sz="800" dirty="0" smtClean="0">
              <a:solidFill>
                <a:srgbClr val="E7E6E6">
                  <a:lumMod val="25000"/>
                </a:srgb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9150" y="3438957"/>
            <a:ext cx="5934000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buClr>
                <a:srgbClr val="4DB8A3"/>
              </a:buClr>
              <a:buSzTx/>
              <a:buFont typeface="Arial" charset="0"/>
              <a:buChar char="•"/>
              <a:tabLst/>
              <a:defRPr/>
            </a:pPr>
            <a:r>
              <a:rPr lang="en-GB" sz="1600" b="1" dirty="0" smtClean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We started from a blank piece of paper</a:t>
            </a:r>
          </a:p>
          <a:p>
            <a:pPr marL="542925" lvl="1" indent="-171450">
              <a:buClr>
                <a:srgbClr val="4DB8A3"/>
              </a:buClr>
              <a:buFont typeface="Arial" panose="020B0604020202020204" pitchFamily="34" charset="0"/>
              <a:buChar char="-"/>
              <a:defRPr/>
            </a:pPr>
            <a:r>
              <a:rPr lang="en-GB" sz="1300" i="1" dirty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Whilst in many cases the priorities </a:t>
            </a:r>
            <a:r>
              <a:rPr lang="en-GB" sz="1300" i="1" dirty="0" smtClean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suggested </a:t>
            </a:r>
            <a:r>
              <a:rPr lang="en-GB" sz="1300" i="1" dirty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by stakeholders have not come as a surprise, starting afresh was an intentional approach to</a:t>
            </a:r>
            <a:r>
              <a:rPr lang="en-GB" sz="1300" i="1" dirty="0" smtClean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:</a:t>
            </a:r>
            <a:endParaRPr lang="en-GB" sz="1300" i="1" dirty="0">
              <a:solidFill>
                <a:srgbClr val="E7E6E6">
                  <a:lumMod val="25000"/>
                </a:srgb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3652" y="4345988"/>
            <a:ext cx="10401226" cy="10926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buClr>
                <a:srgbClr val="4DB8A3"/>
              </a:buClr>
              <a:buSzTx/>
              <a:buFont typeface="Arial" charset="0"/>
              <a:buChar char="•"/>
              <a:tabLst/>
              <a:defRPr/>
            </a:pPr>
            <a:r>
              <a:rPr lang="en-GB" sz="1600" b="1" dirty="0" smtClean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Every commitment in our first draft Business Plan is a result of stakeholder feedback</a:t>
            </a:r>
          </a:p>
          <a:p>
            <a:pPr marL="542925" marR="0" lvl="1" indent="-171450" fontAlgn="auto">
              <a:lnSpc>
                <a:spcPct val="100000"/>
              </a:lnSpc>
              <a:buClr>
                <a:srgbClr val="4DB8A3"/>
              </a:buClr>
              <a:buSzTx/>
              <a:buFont typeface="Arial" panose="020B0604020202020204" pitchFamily="34" charset="0"/>
              <a:buChar char="-"/>
              <a:tabLst/>
              <a:defRPr/>
            </a:pPr>
            <a:r>
              <a:rPr lang="en-GB" sz="1300" i="1" dirty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In some cases feedback has developed the precise commitment and targets being proposed</a:t>
            </a:r>
          </a:p>
          <a:p>
            <a:pPr marL="542925" marR="0" lvl="1" indent="-171450" fontAlgn="auto">
              <a:lnSpc>
                <a:spcPct val="100000"/>
              </a:lnSpc>
              <a:buClr>
                <a:srgbClr val="4DB8A3"/>
              </a:buClr>
              <a:buSzTx/>
              <a:buFont typeface="Arial" panose="020B0604020202020204" pitchFamily="34" charset="0"/>
              <a:buChar char="-"/>
              <a:tabLst/>
              <a:defRPr/>
            </a:pPr>
            <a:r>
              <a:rPr lang="en-GB" sz="1300" i="1" dirty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In others stakeholders </a:t>
            </a:r>
            <a:r>
              <a:rPr lang="en-GB" sz="1300" i="1" dirty="0" smtClean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indicated </a:t>
            </a:r>
            <a:r>
              <a:rPr lang="en-GB" sz="1300" i="1" dirty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a general area of focus/priority. We have </a:t>
            </a:r>
            <a:r>
              <a:rPr lang="en-GB" sz="1300" i="1" dirty="0" smtClean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then </a:t>
            </a:r>
            <a:r>
              <a:rPr lang="en-GB" sz="1300" i="1" dirty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suggested what we </a:t>
            </a:r>
            <a:r>
              <a:rPr lang="en-GB" sz="1300" i="1" dirty="0" smtClean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believe </a:t>
            </a:r>
            <a:r>
              <a:rPr lang="en-GB" sz="1300" i="1" dirty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is an appropriate commitment</a:t>
            </a:r>
            <a:r>
              <a:rPr lang="en-GB" sz="1300" i="1" dirty="0" smtClean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GB" sz="1300" i="1" dirty="0">
              <a:solidFill>
                <a:srgbClr val="E7E6E6">
                  <a:lumMod val="25000"/>
                </a:srgb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4DB8A3"/>
              </a:buClr>
              <a:buFont typeface="Arial" charset="0"/>
              <a:buChar char="•"/>
              <a:defRPr/>
            </a:pPr>
            <a:r>
              <a:rPr lang="en-GB" sz="1600" b="1" dirty="0">
                <a:solidFill>
                  <a:srgbClr val="40C1AB"/>
                </a:solidFill>
                <a:latin typeface="Arial" charset="0"/>
                <a:ea typeface="Arial" charset="0"/>
                <a:cs typeface="Arial" charset="0"/>
              </a:rPr>
              <a:t>We are now seeking your views </a:t>
            </a:r>
            <a:r>
              <a:rPr lang="en-GB" sz="1600" b="1" dirty="0" smtClean="0">
                <a:solidFill>
                  <a:srgbClr val="40C1AB"/>
                </a:solidFill>
                <a:latin typeface="Arial" charset="0"/>
                <a:ea typeface="Arial" charset="0"/>
                <a:cs typeface="Arial" charset="0"/>
              </a:rPr>
              <a:t>on the </a:t>
            </a:r>
            <a:r>
              <a:rPr lang="en-GB" sz="1600" b="1" dirty="0">
                <a:solidFill>
                  <a:srgbClr val="40C1AB"/>
                </a:solidFill>
                <a:latin typeface="Arial" charset="0"/>
                <a:ea typeface="Arial" charset="0"/>
                <a:cs typeface="Arial" charset="0"/>
              </a:rPr>
              <a:t>precise </a:t>
            </a:r>
            <a:r>
              <a:rPr lang="en-GB" sz="1600" b="1" dirty="0" smtClean="0">
                <a:solidFill>
                  <a:srgbClr val="40C1AB"/>
                </a:solidFill>
                <a:latin typeface="Arial" charset="0"/>
                <a:ea typeface="Arial" charset="0"/>
                <a:cs typeface="Arial" charset="0"/>
              </a:rPr>
              <a:t>targets and/or </a:t>
            </a:r>
            <a:r>
              <a:rPr lang="en-GB" sz="1600" b="1" dirty="0">
                <a:solidFill>
                  <a:srgbClr val="40C1AB"/>
                </a:solidFill>
                <a:latin typeface="Arial" charset="0"/>
                <a:ea typeface="Arial" charset="0"/>
                <a:cs typeface="Arial" charset="0"/>
              </a:rPr>
              <a:t>suggest alternative commitments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567484" y="3055203"/>
            <a:ext cx="1427847" cy="1075174"/>
            <a:chOff x="6534150" y="3363476"/>
            <a:chExt cx="1427847" cy="1277976"/>
          </a:xfrm>
        </p:grpSpPr>
        <p:sp>
          <p:nvSpPr>
            <p:cNvPr id="19" name="Flowchart: Multidocument 18"/>
            <p:cNvSpPr/>
            <p:nvPr/>
          </p:nvSpPr>
          <p:spPr>
            <a:xfrm>
              <a:off x="6534150" y="3363476"/>
              <a:ext cx="1427847" cy="1128476"/>
            </a:xfrm>
            <a:prstGeom prst="flowChartMultidocument">
              <a:avLst/>
            </a:prstGeom>
            <a:solidFill>
              <a:srgbClr val="825391"/>
            </a:solidFill>
            <a:ln>
              <a:solidFill>
                <a:srgbClr val="6328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0" name="Flowchart: Document 19"/>
            <p:cNvSpPr/>
            <p:nvPr/>
          </p:nvSpPr>
          <p:spPr>
            <a:xfrm>
              <a:off x="6534150" y="3555602"/>
              <a:ext cx="1265483" cy="1085850"/>
            </a:xfrm>
            <a:prstGeom prst="flowChartDocument">
              <a:avLst/>
            </a:prstGeom>
            <a:solidFill>
              <a:schemeClr val="bg1"/>
            </a:solidFill>
            <a:ln>
              <a:solidFill>
                <a:srgbClr val="6328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000" dirty="0">
                  <a:solidFill>
                    <a:schemeClr val="accent5"/>
                  </a:solidFill>
                  <a:latin typeface="+mj-lt"/>
                  <a:cs typeface="Arial" panose="020B0604020202020204" pitchFamily="34" charset="0"/>
                </a:rPr>
                <a:t>Update our understanding of stakeholder priorities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289219" y="3055204"/>
            <a:ext cx="1427847" cy="1075173"/>
            <a:chOff x="6534150" y="3363479"/>
            <a:chExt cx="1427847" cy="1277975"/>
          </a:xfrm>
        </p:grpSpPr>
        <p:sp>
          <p:nvSpPr>
            <p:cNvPr id="27" name="Flowchart: Multidocument 26"/>
            <p:cNvSpPr/>
            <p:nvPr/>
          </p:nvSpPr>
          <p:spPr>
            <a:xfrm>
              <a:off x="6534150" y="3363479"/>
              <a:ext cx="1427847" cy="1128476"/>
            </a:xfrm>
            <a:prstGeom prst="flowChartMultidocument">
              <a:avLst/>
            </a:prstGeom>
            <a:solidFill>
              <a:srgbClr val="825391"/>
            </a:solidFill>
            <a:ln>
              <a:solidFill>
                <a:srgbClr val="6328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8" name="Flowchart: Document 27"/>
            <p:cNvSpPr/>
            <p:nvPr/>
          </p:nvSpPr>
          <p:spPr>
            <a:xfrm>
              <a:off x="6534150" y="3555604"/>
              <a:ext cx="1265483" cy="1085850"/>
            </a:xfrm>
            <a:prstGeom prst="flowChartDocument">
              <a:avLst/>
            </a:prstGeom>
            <a:solidFill>
              <a:schemeClr val="bg1"/>
            </a:solidFill>
            <a:ln>
              <a:solidFill>
                <a:srgbClr val="6328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000" dirty="0">
                  <a:solidFill>
                    <a:schemeClr val="accent5"/>
                  </a:solidFill>
                  <a:latin typeface="+mj-lt"/>
                  <a:cs typeface="Arial" panose="020B0604020202020204" pitchFamily="34" charset="0"/>
                </a:rPr>
                <a:t>Identify significant changes in expectations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010954" y="3055203"/>
            <a:ext cx="1427847" cy="1075174"/>
            <a:chOff x="6534150" y="3363476"/>
            <a:chExt cx="1427847" cy="1277976"/>
          </a:xfrm>
        </p:grpSpPr>
        <p:sp>
          <p:nvSpPr>
            <p:cNvPr id="30" name="Flowchart: Multidocument 29"/>
            <p:cNvSpPr/>
            <p:nvPr/>
          </p:nvSpPr>
          <p:spPr>
            <a:xfrm>
              <a:off x="6534150" y="3363476"/>
              <a:ext cx="1427847" cy="1128476"/>
            </a:xfrm>
            <a:prstGeom prst="flowChartMultidocument">
              <a:avLst/>
            </a:prstGeom>
            <a:solidFill>
              <a:srgbClr val="825391"/>
            </a:solidFill>
            <a:ln>
              <a:solidFill>
                <a:srgbClr val="6328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1" name="Flowchart: Document 30"/>
            <p:cNvSpPr/>
            <p:nvPr/>
          </p:nvSpPr>
          <p:spPr>
            <a:xfrm>
              <a:off x="6534150" y="3555602"/>
              <a:ext cx="1265483" cy="1085850"/>
            </a:xfrm>
            <a:prstGeom prst="flowChartDocument">
              <a:avLst/>
            </a:prstGeom>
            <a:solidFill>
              <a:schemeClr val="bg1"/>
            </a:solidFill>
            <a:ln>
              <a:solidFill>
                <a:srgbClr val="6328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000" dirty="0">
                  <a:solidFill>
                    <a:schemeClr val="accent5"/>
                  </a:solidFill>
                  <a:latin typeface="+mj-lt"/>
                  <a:cs typeface="Arial" panose="020B0604020202020204" pitchFamily="34" charset="0"/>
                </a:rPr>
                <a:t>Invite suggestions for how we can improve or evolve our operations</a:t>
              </a: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464" y="4341361"/>
            <a:ext cx="1086997" cy="108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0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dirty="0" smtClean="0"/>
              <a:t>What we have published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482024" y="1617736"/>
            <a:ext cx="646739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buClr>
                <a:srgbClr val="4DB8A3"/>
              </a:buClr>
              <a:buSzTx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First draft </a:t>
            </a:r>
            <a:r>
              <a:rPr kumimoji="0" lang="en-GB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Busines</a:t>
            </a:r>
            <a:r>
              <a:rPr lang="en-GB" sz="1600" b="1" dirty="0" smtClean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s Plan</a:t>
            </a: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buClr>
                <a:srgbClr val="4DB8A3"/>
              </a:buClr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 t="14889" r="42167" b="6444"/>
          <a:stretch/>
        </p:blipFill>
        <p:spPr>
          <a:xfrm>
            <a:off x="6970207" y="1958002"/>
            <a:ext cx="2690554" cy="37205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7" t="14889" r="42250" b="5260"/>
          <a:stretch/>
        </p:blipFill>
        <p:spPr>
          <a:xfrm>
            <a:off x="482024" y="2000568"/>
            <a:ext cx="2638139" cy="3722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Isosceles Triangle 2"/>
          <p:cNvSpPr/>
          <p:nvPr/>
        </p:nvSpPr>
        <p:spPr>
          <a:xfrm rot="5400000">
            <a:off x="1612230" y="3769610"/>
            <a:ext cx="3461190" cy="220045"/>
          </a:xfrm>
          <a:prstGeom prst="triangle">
            <a:avLst/>
          </a:prstGeom>
          <a:solidFill>
            <a:srgbClr val="40C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282549"/>
              </p:ext>
            </p:extLst>
          </p:nvPr>
        </p:nvGraphicFramePr>
        <p:xfrm>
          <a:off x="3546697" y="2019032"/>
          <a:ext cx="2720753" cy="3659502"/>
        </p:xfrm>
        <a:graphic>
          <a:graphicData uri="http://schemas.openxmlformats.org/drawingml/2006/table">
            <a:tbl>
              <a:tblPr/>
              <a:tblGrid>
                <a:gridCol w="844328">
                  <a:extLst>
                    <a:ext uri="{9D8B030D-6E8A-4147-A177-3AD203B41FA5}">
                      <a16:colId xmlns:a16="http://schemas.microsoft.com/office/drawing/2014/main" val="2968927421"/>
                    </a:ext>
                  </a:extLst>
                </a:gridCol>
                <a:gridCol w="1876425">
                  <a:extLst>
                    <a:ext uri="{9D8B030D-6E8A-4147-A177-3AD203B41FA5}">
                      <a16:colId xmlns:a16="http://schemas.microsoft.com/office/drawing/2014/main" val="3938154137"/>
                    </a:ext>
                  </a:extLst>
                </a:gridCol>
              </a:tblGrid>
              <a:tr h="32132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Business Plan </a:t>
                      </a:r>
                      <a:r>
                        <a:rPr lang="en-GB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Chapters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262212"/>
                  </a:ext>
                </a:extLst>
              </a:tr>
              <a:tr h="2588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+mj-lt"/>
                        </a:rPr>
                        <a:t>Chapter 1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 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summary of our plan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5467133"/>
                  </a:ext>
                </a:extLst>
              </a:tr>
              <a:tr h="50876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+mj-lt"/>
                        </a:rPr>
                        <a:t>Chapter 2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 deliver on our commitments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765998"/>
                  </a:ext>
                </a:extLst>
              </a:tr>
              <a:tr h="50876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+mj-lt"/>
                        </a:rPr>
                        <a:t>Chapter 3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Giving 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</a:t>
                      </a: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onsumers 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 </a:t>
                      </a: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stronger 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</a:t>
                      </a: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oice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5126492"/>
                  </a:ext>
                </a:extLst>
              </a:tr>
              <a:tr h="50876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+mj-lt"/>
                        </a:rPr>
                        <a:t>Chapter 4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Our 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RIIO-ED2 </a:t>
                      </a: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core commitments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712687"/>
                  </a:ext>
                </a:extLst>
              </a:tr>
              <a:tr h="50876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+mj-lt"/>
                        </a:rPr>
                        <a:t>Chapter 5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Delivering a</a:t>
                      </a:r>
                      <a:r>
                        <a:rPr lang="en-GB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smart, </a:t>
                      </a: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flexible energy system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351288"/>
                  </a:ext>
                </a:extLst>
              </a:tr>
              <a:tr h="50876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+mj-lt"/>
                        </a:rPr>
                        <a:t>Chapter 6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Proposed RIIO-ED2</a:t>
                      </a:r>
                      <a:r>
                        <a:rPr lang="en-GB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expenditure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647876"/>
                  </a:ext>
                </a:extLst>
              </a:tr>
              <a:tr h="2588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+mj-lt"/>
                        </a:rPr>
                        <a:t>Chapter 7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Adapting to change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106533"/>
                  </a:ext>
                </a:extLst>
              </a:tr>
              <a:tr h="27669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+mj-lt"/>
                        </a:rPr>
                        <a:t>Chapter 8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Glossary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72612"/>
                  </a:ext>
                </a:extLst>
              </a:tr>
            </a:tbl>
          </a:graphicData>
        </a:graphic>
      </p:graphicFrame>
      <p:sp>
        <p:nvSpPr>
          <p:cNvPr id="33" name="Rectangle 32"/>
          <p:cNvSpPr/>
          <p:nvPr/>
        </p:nvSpPr>
        <p:spPr>
          <a:xfrm>
            <a:off x="6959024" y="1617735"/>
            <a:ext cx="288030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buClr>
                <a:srgbClr val="4DB8A3"/>
              </a:buClr>
              <a:buSzTx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Accompanying consultation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buClr>
                <a:srgbClr val="4DB8A3"/>
              </a:buClr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5400000">
            <a:off x="8177586" y="3738760"/>
            <a:ext cx="3461190" cy="220045"/>
          </a:xfrm>
          <a:prstGeom prst="triangle">
            <a:avLst/>
          </a:prstGeom>
          <a:solidFill>
            <a:srgbClr val="40C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10018204" y="3011664"/>
            <a:ext cx="1764221" cy="1969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0975" marR="0" lvl="0" indent="-161925" algn="l" defTabSz="914400" rtl="0" eaLnBrk="1" fontAlgn="auto" latinLnBrk="0" hangingPunct="1">
              <a:lnSpc>
                <a:spcPct val="100000"/>
              </a:lnSpc>
              <a:buClr>
                <a:srgbClr val="4DB8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Detailed overview of the</a:t>
            </a:r>
            <a:r>
              <a:rPr kumimoji="0" lang="en-GB" sz="1600" b="0" i="0" u="none" strike="noStrike" kern="1200" cap="none" spc="0" normalizeH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GB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67 core commitments</a:t>
            </a:r>
          </a:p>
          <a:p>
            <a:pPr marL="180975" marR="0" lvl="0" indent="-161925" algn="l" defTabSz="914400" rtl="0" eaLnBrk="1" fontAlgn="auto" latinLnBrk="0" hangingPunct="1">
              <a:lnSpc>
                <a:spcPct val="100000"/>
              </a:lnSpc>
              <a:buClr>
                <a:srgbClr val="4DB8A3"/>
              </a:buClr>
              <a:buSzTx/>
              <a:buFont typeface="Arial" charset="0"/>
              <a:buChar char="•"/>
              <a:tabLst/>
              <a:defRPr/>
            </a:pPr>
            <a:endParaRPr lang="en-GB" sz="1600" dirty="0">
              <a:solidFill>
                <a:srgbClr val="E7E6E6">
                  <a:lumMod val="25000"/>
                </a:srgbClr>
              </a:solidFill>
              <a:latin typeface="Arial" charset="0"/>
              <a:ea typeface="Arial" charset="0"/>
              <a:cs typeface="Arial" charset="0"/>
            </a:endParaRPr>
          </a:p>
          <a:p>
            <a:pPr marL="180975" marR="0" lvl="0" indent="-161925" algn="l" defTabSz="914400" rtl="0" eaLnBrk="1" fontAlgn="auto" latinLnBrk="0" hangingPunct="1">
              <a:lnSpc>
                <a:spcPct val="100000"/>
              </a:lnSpc>
              <a:buClr>
                <a:srgbClr val="4DB8A3"/>
              </a:buClr>
              <a:buSzTx/>
              <a:buFont typeface="Arial" charset="0"/>
              <a:buChar char="•"/>
              <a:tabLst/>
              <a:defRPr/>
            </a:pPr>
            <a:r>
              <a:rPr lang="en-GB" sz="1600" b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13 consultation questions </a:t>
            </a:r>
            <a:r>
              <a:rPr lang="en-GB" sz="1600" dirty="0" smtClean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for you to respond to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36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dirty="0" smtClean="0"/>
              <a:t>Headlines of our plan</a:t>
            </a:r>
            <a:endParaRPr lang="en-GB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92369" y="1467746"/>
            <a:ext cx="577635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B8A3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Expenditure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4DB8A3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5075" y="1920188"/>
            <a:ext cx="5875885" cy="35702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>
              <a:buClr>
                <a:srgbClr val="4DB8A3"/>
              </a:buClr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We propose to invest around £6 billion </a:t>
            </a:r>
            <a:r>
              <a:rPr lang="en-GB" sz="1600" dirty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in the network </a:t>
            </a:r>
            <a:r>
              <a:rPr lang="en-GB" sz="1600" dirty="0" smtClean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across the </a:t>
            </a:r>
            <a:r>
              <a:rPr lang="en-GB" sz="1600" dirty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period 2023-2028 to deliver WPD’s current </a:t>
            </a:r>
            <a:r>
              <a:rPr lang="en-GB" sz="1600" dirty="0" smtClean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view</a:t>
            </a:r>
          </a:p>
          <a:p>
            <a:pPr marL="342900" indent="-342900">
              <a:buClr>
                <a:srgbClr val="4DB8A3"/>
              </a:buClr>
              <a:buFont typeface="Arial" panose="020B0604020202020204" pitchFamily="34" charset="0"/>
              <a:buChar char="•"/>
              <a:defRPr/>
            </a:pPr>
            <a:endParaRPr lang="en-GB" sz="800" dirty="0">
              <a:solidFill>
                <a:srgbClr val="E7E6E6">
                  <a:lumMod val="25000"/>
                </a:srgb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4DB8A3"/>
              </a:buClr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This is an increase </a:t>
            </a:r>
            <a:r>
              <a:rPr lang="en-GB" sz="1600" b="1" dirty="0" smtClean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GB" sz="1600" b="1" dirty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around £1 billion </a:t>
            </a:r>
            <a:r>
              <a:rPr lang="en-GB" sz="1600" dirty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from current levels (or </a:t>
            </a:r>
            <a:r>
              <a:rPr lang="en-GB" sz="1600" dirty="0" smtClean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+£0.2 </a:t>
            </a:r>
            <a:r>
              <a:rPr lang="en-GB" sz="1600" dirty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billion per year</a:t>
            </a:r>
            <a:r>
              <a:rPr lang="en-GB" sz="1600" dirty="0" smtClean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342900" indent="-342900">
              <a:buClr>
                <a:srgbClr val="4DB8A3"/>
              </a:buClr>
              <a:buFont typeface="Arial" panose="020B0604020202020204" pitchFamily="34" charset="0"/>
              <a:buChar char="•"/>
              <a:defRPr/>
            </a:pPr>
            <a:endParaRPr lang="en-GB" sz="1600" dirty="0" smtClean="0">
              <a:solidFill>
                <a:srgbClr val="E7E6E6">
                  <a:lumMod val="25000"/>
                </a:srgb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4DB8A3"/>
              </a:buClr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rgbClr val="E7E6E6">
                  <a:lumMod val="25000"/>
                </a:srgb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4DB8A3"/>
              </a:buClr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rgbClr val="E7E6E6">
                  <a:lumMod val="25000"/>
                </a:srgb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4DB8A3"/>
              </a:buClr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rgbClr val="E7E6E6">
                  <a:lumMod val="25000"/>
                </a:srgb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4DB8A3"/>
              </a:buClr>
              <a:buFont typeface="Arial" panose="020B0604020202020204" pitchFamily="34" charset="0"/>
              <a:buChar char="•"/>
              <a:defRPr/>
            </a:pPr>
            <a:endParaRPr lang="en-GB" sz="800" b="1" dirty="0">
              <a:solidFill>
                <a:srgbClr val="E7E6E6">
                  <a:lumMod val="25000"/>
                </a:srgb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4DB8A3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This will result in significant benefits to customers and deliver the priorities of our stakeholders and the outcomes they </a:t>
            </a:r>
            <a:r>
              <a:rPr lang="en-GB" sz="1600" dirty="0" smtClean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value</a:t>
            </a:r>
          </a:p>
          <a:p>
            <a:pPr marL="342900" indent="-342900">
              <a:buClr>
                <a:srgbClr val="4DB8A3"/>
              </a:buClr>
              <a:buFont typeface="Arial" panose="020B0604020202020204" pitchFamily="34" charset="0"/>
              <a:buChar char="•"/>
              <a:defRPr/>
            </a:pPr>
            <a:endParaRPr lang="en-GB" sz="800" dirty="0">
              <a:solidFill>
                <a:srgbClr val="E7E6E6">
                  <a:lumMod val="25000"/>
                </a:srgb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4DB8A3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It will also move us towards the achievement of Net Zero carbon emissions in the </a:t>
            </a:r>
            <a:r>
              <a:rPr lang="en-GB" sz="1600" dirty="0" smtClean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UK</a:t>
            </a:r>
            <a:endParaRPr lang="en-GB" sz="1600" dirty="0">
              <a:solidFill>
                <a:srgbClr val="E7E6E6">
                  <a:lumMod val="25000"/>
                </a:srgb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600" y="3134230"/>
            <a:ext cx="2773680" cy="7850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7280" y="3134230"/>
            <a:ext cx="2773680" cy="7689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13600" y="1458849"/>
            <a:ext cx="442941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B8A3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Customer bills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4DB8A3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13600" y="1911291"/>
            <a:ext cx="451104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>
              <a:buClr>
                <a:srgbClr val="4DB8A3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Our </a:t>
            </a:r>
            <a:r>
              <a:rPr lang="en-GB" sz="1600" dirty="0" smtClean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calculations </a:t>
            </a:r>
            <a:r>
              <a:rPr lang="en-GB" sz="1600" dirty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estimate </a:t>
            </a:r>
            <a:r>
              <a:rPr lang="en-GB" sz="1600" dirty="0" smtClean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GB" sz="1600" dirty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increased expenditure </a:t>
            </a:r>
            <a:r>
              <a:rPr lang="en-GB" sz="1600" dirty="0" smtClean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would </a:t>
            </a:r>
            <a:r>
              <a:rPr lang="en-GB" sz="1600" dirty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result in </a:t>
            </a:r>
            <a:r>
              <a:rPr lang="en-GB" sz="1600" dirty="0" smtClean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an approximate </a:t>
            </a:r>
            <a:r>
              <a:rPr lang="en-GB" sz="1600" dirty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£1.50 increase on the average </a:t>
            </a:r>
            <a:r>
              <a:rPr lang="en-GB" sz="1600" dirty="0" smtClean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domestic bill</a:t>
            </a:r>
            <a:r>
              <a:rPr lang="en-GB" sz="1600" dirty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endParaRPr lang="en-GB" sz="1600" dirty="0" smtClean="0">
              <a:solidFill>
                <a:srgbClr val="E7E6E6">
                  <a:lumMod val="25000"/>
                </a:srgb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4DB8A3"/>
              </a:buClr>
              <a:buFont typeface="Arial" panose="020B0604020202020204" pitchFamily="34" charset="0"/>
              <a:buChar char="•"/>
              <a:defRPr/>
            </a:pPr>
            <a:endParaRPr lang="en-GB" sz="800" dirty="0" smtClean="0">
              <a:solidFill>
                <a:srgbClr val="E7E6E6">
                  <a:lumMod val="25000"/>
                </a:srgb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4DB8A3"/>
              </a:buClr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However</a:t>
            </a:r>
            <a:r>
              <a:rPr lang="en-GB" sz="1600" b="1" dirty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, we predict that this will be offset by </a:t>
            </a:r>
            <a:r>
              <a:rPr lang="en-GB" sz="1600" b="1" dirty="0" smtClean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our efficiencies</a:t>
            </a:r>
            <a:r>
              <a:rPr lang="en-GB" sz="1600" b="1" dirty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GB" sz="1600" dirty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changes to the financing parameters </a:t>
            </a:r>
            <a:r>
              <a:rPr lang="en-GB" sz="1600" dirty="0" smtClean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and other </a:t>
            </a:r>
            <a:r>
              <a:rPr lang="en-GB" sz="1600" dirty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aspects of the RIIO-ED2 price control process</a:t>
            </a:r>
            <a:r>
              <a:rPr lang="en-GB" sz="1600" dirty="0" smtClean="0">
                <a:solidFill>
                  <a:srgbClr val="E7E6E6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GB" sz="1600" b="1" dirty="0">
              <a:solidFill>
                <a:srgbClr val="E7E6E6">
                  <a:lumMod val="25000"/>
                </a:srgb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9588304" y="3919266"/>
            <a:ext cx="2054707" cy="1470516"/>
          </a:xfrm>
          <a:prstGeom prst="roundRect">
            <a:avLst>
              <a:gd name="adj" fmla="val 0"/>
            </a:avLst>
          </a:prstGeom>
          <a:solidFill>
            <a:srgbClr val="772481"/>
          </a:solidFill>
          <a:ln>
            <a:noFill/>
          </a:ln>
          <a:effec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5400" b="1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£96 </a:t>
            </a:r>
          </a:p>
          <a:p>
            <a:pPr lvl="0" algn="ctr">
              <a:defRPr/>
            </a:pPr>
            <a:r>
              <a:rPr lang="en-US" sz="1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a year for the average domestic customer</a:t>
            </a:r>
            <a:endParaRPr lang="en-US" sz="1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13600" y="3860741"/>
            <a:ext cx="2305540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>
              <a:buClr>
                <a:srgbClr val="4DB8A3"/>
              </a:buClr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We therefore intend </a:t>
            </a:r>
            <a:r>
              <a:rPr lang="en-GB" sz="1600" b="1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to keep bills broadly flat across the five </a:t>
            </a:r>
            <a:r>
              <a:rPr lang="en-GB" sz="1600" b="1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year period 2023-2028, in line with present day.</a:t>
            </a:r>
            <a:endParaRPr lang="en-GB" sz="1600" b="1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60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dirty="0" smtClean="0"/>
              <a:t>Headlines of our plan</a:t>
            </a:r>
            <a:endParaRPr lang="en-GB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92369" y="1467746"/>
            <a:ext cx="577635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="1" dirty="0" smtClean="0">
                <a:solidFill>
                  <a:srgbClr val="4DB8A3"/>
                </a:solidFill>
                <a:latin typeface="Arial" charset="0"/>
                <a:ea typeface="Arial" charset="0"/>
                <a:cs typeface="Arial" charset="0"/>
              </a:rPr>
              <a:t>67 </a:t>
            </a:r>
            <a:r>
              <a:rPr lang="en-GB" sz="2200" b="1" dirty="0">
                <a:solidFill>
                  <a:srgbClr val="4DB8A3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GB" sz="2200" b="1" dirty="0" smtClean="0">
                <a:solidFill>
                  <a:srgbClr val="4DB8A3"/>
                </a:solidFill>
                <a:latin typeface="Arial" charset="0"/>
                <a:ea typeface="Arial" charset="0"/>
                <a:cs typeface="Arial" charset="0"/>
              </a:rPr>
              <a:t>ore commitments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4DB8A3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5075" y="1920188"/>
            <a:ext cx="58758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>
              <a:buClr>
                <a:srgbClr val="4DB8A3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latin typeface="Arial" charset="0"/>
                <a:ea typeface="Arial" charset="0"/>
                <a:cs typeface="Arial" charset="0"/>
              </a:rPr>
              <a:t>Within 3 categories: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369" y="2508897"/>
            <a:ext cx="3013785" cy="9939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369" y="3494773"/>
            <a:ext cx="3013785" cy="9939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369" y="4511129"/>
            <a:ext cx="3013785" cy="99390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3440114" y="2639060"/>
            <a:ext cx="648651" cy="36679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440114" y="2880360"/>
            <a:ext cx="648651" cy="12549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40114" y="3005851"/>
            <a:ext cx="648651" cy="11580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440113" y="3005851"/>
            <a:ext cx="648652" cy="3621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043323" y="2508897"/>
            <a:ext cx="3378558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7800" indent="-165100">
              <a:buClr>
                <a:srgbClr val="40C1AB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Customer service</a:t>
            </a:r>
          </a:p>
          <a:p>
            <a:pPr marL="177800" indent="-165100">
              <a:buClr>
                <a:srgbClr val="40C1AB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Customers in vulnerable situations</a:t>
            </a:r>
          </a:p>
          <a:p>
            <a:pPr marL="177800" indent="-165100">
              <a:buClr>
                <a:srgbClr val="40C1AB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Connections</a:t>
            </a:r>
          </a:p>
          <a:p>
            <a:pPr marL="177800" indent="-165100">
              <a:buClr>
                <a:srgbClr val="40C1AB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Social contract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3440114" y="3647050"/>
            <a:ext cx="648651" cy="366791"/>
          </a:xfrm>
          <a:prstGeom prst="line">
            <a:avLst/>
          </a:prstGeom>
          <a:ln>
            <a:solidFill>
              <a:srgbClr val="7420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440114" y="3888350"/>
            <a:ext cx="648651" cy="125494"/>
          </a:xfrm>
          <a:prstGeom prst="line">
            <a:avLst/>
          </a:prstGeom>
          <a:ln>
            <a:solidFill>
              <a:srgbClr val="7420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440114" y="4013841"/>
            <a:ext cx="648651" cy="115809"/>
          </a:xfrm>
          <a:prstGeom prst="line">
            <a:avLst/>
          </a:prstGeom>
          <a:ln>
            <a:solidFill>
              <a:srgbClr val="7420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440113" y="4013841"/>
            <a:ext cx="648652" cy="362189"/>
          </a:xfrm>
          <a:prstGeom prst="line">
            <a:avLst/>
          </a:prstGeom>
          <a:ln>
            <a:solidFill>
              <a:srgbClr val="7420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43322" y="3516887"/>
            <a:ext cx="3937358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7800" indent="-165100">
              <a:buClr>
                <a:srgbClr val="74207F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rgbClr val="74207F"/>
                </a:solidFill>
                <a:latin typeface="Arial" charset="0"/>
                <a:ea typeface="Arial" charset="0"/>
                <a:cs typeface="Arial" charset="0"/>
              </a:rPr>
              <a:t>Network resilience</a:t>
            </a:r>
          </a:p>
          <a:p>
            <a:pPr marL="177800" indent="-165100">
              <a:buClr>
                <a:srgbClr val="74207F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74207F"/>
                </a:solidFill>
                <a:latin typeface="Arial" charset="0"/>
                <a:ea typeface="Arial" charset="0"/>
                <a:cs typeface="Arial" charset="0"/>
              </a:rPr>
              <a:t>Business IT </a:t>
            </a:r>
            <a:r>
              <a:rPr lang="en-GB" sz="1600" dirty="0" smtClean="0">
                <a:solidFill>
                  <a:srgbClr val="74207F"/>
                </a:solidFill>
                <a:latin typeface="Arial" charset="0"/>
                <a:ea typeface="Arial" charset="0"/>
                <a:cs typeface="Arial" charset="0"/>
              </a:rPr>
              <a:t>security </a:t>
            </a:r>
            <a:r>
              <a:rPr lang="en-GB" sz="1600" dirty="0">
                <a:solidFill>
                  <a:srgbClr val="74207F"/>
                </a:solidFill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GB" sz="1600" dirty="0" smtClean="0">
                <a:solidFill>
                  <a:srgbClr val="74207F"/>
                </a:solidFill>
                <a:latin typeface="Arial" charset="0"/>
                <a:ea typeface="Arial" charset="0"/>
                <a:cs typeface="Arial" charset="0"/>
              </a:rPr>
              <a:t>cyber resilience</a:t>
            </a:r>
          </a:p>
          <a:p>
            <a:pPr marL="177800" indent="-165100">
              <a:buClr>
                <a:srgbClr val="74207F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rgbClr val="74207F"/>
                </a:solidFill>
                <a:latin typeface="Arial" charset="0"/>
                <a:ea typeface="Arial" charset="0"/>
                <a:cs typeface="Arial" charset="0"/>
              </a:rPr>
              <a:t>Safety</a:t>
            </a:r>
          </a:p>
          <a:p>
            <a:pPr marL="177800" indent="-165100">
              <a:buClr>
                <a:srgbClr val="74207F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rgbClr val="74207F"/>
                </a:solidFill>
                <a:latin typeface="Arial" charset="0"/>
                <a:ea typeface="Arial" charset="0"/>
                <a:cs typeface="Arial" charset="0"/>
              </a:rPr>
              <a:t>Workforce resilience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3440114" y="4654383"/>
            <a:ext cx="648651" cy="366791"/>
          </a:xfrm>
          <a:prstGeom prst="line">
            <a:avLst/>
          </a:prstGeom>
          <a:ln>
            <a:solidFill>
              <a:srgbClr val="2C6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440114" y="4895683"/>
            <a:ext cx="648651" cy="125494"/>
          </a:xfrm>
          <a:prstGeom prst="line">
            <a:avLst/>
          </a:prstGeom>
          <a:ln>
            <a:solidFill>
              <a:srgbClr val="2C6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440114" y="5021174"/>
            <a:ext cx="648651" cy="115809"/>
          </a:xfrm>
          <a:prstGeom prst="line">
            <a:avLst/>
          </a:prstGeom>
          <a:ln>
            <a:solidFill>
              <a:srgbClr val="2C6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440113" y="5021174"/>
            <a:ext cx="648652" cy="362189"/>
          </a:xfrm>
          <a:prstGeom prst="line">
            <a:avLst/>
          </a:prstGeom>
          <a:ln>
            <a:solidFill>
              <a:srgbClr val="2C6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043322" y="4524220"/>
            <a:ext cx="3937358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7800" indent="-165100">
              <a:buClr>
                <a:srgbClr val="2C6B8E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rgbClr val="2C6B8E"/>
                </a:solidFill>
                <a:latin typeface="Arial" charset="0"/>
                <a:ea typeface="Arial" charset="0"/>
                <a:cs typeface="Arial" charset="0"/>
              </a:rPr>
              <a:t>Environment and sustainability</a:t>
            </a:r>
          </a:p>
          <a:p>
            <a:pPr marL="177800" indent="-165100">
              <a:buClr>
                <a:srgbClr val="2C6B8E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2C6B8E"/>
                </a:solidFill>
                <a:latin typeface="Arial" charset="0"/>
                <a:ea typeface="Arial" charset="0"/>
                <a:cs typeface="Arial" charset="0"/>
              </a:rPr>
              <a:t>A smart, flexible </a:t>
            </a:r>
            <a:r>
              <a:rPr lang="en-GB" sz="1600" dirty="0" smtClean="0">
                <a:solidFill>
                  <a:srgbClr val="2C6B8E"/>
                </a:solidFill>
                <a:latin typeface="Arial" charset="0"/>
                <a:ea typeface="Arial" charset="0"/>
                <a:cs typeface="Arial" charset="0"/>
              </a:rPr>
              <a:t>network</a:t>
            </a:r>
          </a:p>
          <a:p>
            <a:pPr marL="177800" indent="-165100">
              <a:buClr>
                <a:srgbClr val="2C6B8E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rgbClr val="2C6B8E"/>
                </a:solidFill>
                <a:latin typeface="Arial" charset="0"/>
                <a:ea typeface="Arial" charset="0"/>
                <a:cs typeface="Arial" charset="0"/>
              </a:rPr>
              <a:t>Innovation</a:t>
            </a:r>
          </a:p>
          <a:p>
            <a:pPr marL="177800" indent="-165100">
              <a:buClr>
                <a:srgbClr val="2C6B8E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rgbClr val="2C6B8E"/>
                </a:solidFill>
                <a:latin typeface="Arial" charset="0"/>
                <a:ea typeface="Arial" charset="0"/>
                <a:cs typeface="Arial" charset="0"/>
              </a:rPr>
              <a:t>Community energy</a:t>
            </a:r>
          </a:p>
        </p:txBody>
      </p:sp>
    </p:spTree>
    <p:extLst>
      <p:ext uri="{BB962C8B-B14F-4D97-AF65-F5344CB8AC3E}">
        <p14:creationId xmlns:p14="http://schemas.microsoft.com/office/powerpoint/2010/main" val="424302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dirty="0" smtClean="0"/>
              <a:t>Headlines of our plan</a:t>
            </a:r>
            <a:endParaRPr lang="en-GB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92369" y="1467746"/>
            <a:ext cx="577635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="1" dirty="0" smtClean="0">
                <a:solidFill>
                  <a:srgbClr val="4DB8A3"/>
                </a:solidFill>
                <a:latin typeface="Arial" charset="0"/>
                <a:ea typeface="Arial" charset="0"/>
                <a:cs typeface="Arial" charset="0"/>
              </a:rPr>
              <a:t>Examples of our commitments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4DB8A3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Picture 22" descr="cid:image003.png@01D6F3EC.2E3428D0"/>
          <p:cNvPicPr/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2369" y="1940560"/>
            <a:ext cx="4851792" cy="192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cid:image003.png@01D6F3EC.2E3428D0"/>
          <p:cNvPicPr/>
          <p:nvPr/>
        </p:nvPicPr>
        <p:blipFill rotWithShape="1">
          <a:blip r:embed="rId5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23841" y="2001520"/>
            <a:ext cx="4851792" cy="1899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cid:image003.png@01D6F3EC.2E3428D0"/>
          <p:cNvPicPr/>
          <p:nvPr/>
        </p:nvPicPr>
        <p:blipFill rotWithShape="1">
          <a:blip r:embed="rId6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24833" y="2001520"/>
            <a:ext cx="1580271" cy="192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cid:image003.png@01D6F3EC.2E3428D0"/>
          <p:cNvPicPr/>
          <p:nvPr/>
        </p:nvPicPr>
        <p:blipFill rotWithShape="1">
          <a:blip r:embed="rId7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8639" y="3921760"/>
            <a:ext cx="3199477" cy="19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ctangle 27"/>
          <p:cNvSpPr/>
          <p:nvPr/>
        </p:nvSpPr>
        <p:spPr>
          <a:xfrm>
            <a:off x="4003174" y="4096660"/>
            <a:ext cx="770193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50825" indent="-250825">
              <a:buClr>
                <a:srgbClr val="4DB8A3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latin typeface="Arial" charset="0"/>
                <a:ea typeface="Arial" charset="0"/>
                <a:cs typeface="Arial" charset="0"/>
              </a:rPr>
              <a:t>Within our consultation we are asking you to comment on options to alter the ambition of these outputs. </a:t>
            </a:r>
            <a:r>
              <a:rPr lang="en-GB" sz="1600" dirty="0" err="1" smtClean="0">
                <a:latin typeface="Arial" charset="0"/>
                <a:ea typeface="Arial" charset="0"/>
                <a:cs typeface="Arial" charset="0"/>
              </a:rPr>
              <a:t>E.g</a:t>
            </a:r>
            <a:r>
              <a:rPr lang="en-GB" sz="1600" dirty="0" smtClean="0">
                <a:latin typeface="Arial" charset="0"/>
                <a:ea typeface="Arial" charset="0"/>
                <a:cs typeface="Arial" charset="0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3174" y="4617720"/>
            <a:ext cx="7701929" cy="120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6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>
            <a:off x="492369" y="5855045"/>
            <a:ext cx="11195539" cy="54000"/>
          </a:xfrm>
          <a:prstGeom prst="rect">
            <a:avLst/>
          </a:prstGeom>
          <a:gradFill>
            <a:gsLst>
              <a:gs pos="0">
                <a:srgbClr val="4DB8A3"/>
              </a:gs>
              <a:gs pos="100000">
                <a:srgbClr val="2F617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31" y="6074284"/>
            <a:ext cx="1664677" cy="47629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92369" y="6133557"/>
            <a:ext cx="433854" cy="195122"/>
            <a:chOff x="5435600" y="3558786"/>
            <a:chExt cx="1151576" cy="5179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5600" y="3558786"/>
              <a:ext cx="517913" cy="51791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263" y="3563814"/>
              <a:ext cx="517913" cy="512885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492369" y="6354516"/>
            <a:ext cx="135569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westernpower.co.uk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0" y="-15732"/>
            <a:ext cx="12191999" cy="1293746"/>
          </a:xfrm>
          <a:prstGeom prst="rect">
            <a:avLst/>
          </a:prstGeom>
          <a:gradFill>
            <a:gsLst>
              <a:gs pos="0">
                <a:srgbClr val="2F6179"/>
              </a:gs>
              <a:gs pos="100000">
                <a:srgbClr val="4DB8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368" y="436761"/>
            <a:ext cx="1119553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Questions we’d like you to answer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2369" y="1467746"/>
            <a:ext cx="554267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B8A3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Core commitments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rgbClr val="4DB8A3"/>
                </a:solidFill>
                <a:latin typeface="Arial" charset="0"/>
                <a:ea typeface="Arial" charset="0"/>
                <a:cs typeface="Arial" charset="0"/>
              </a:rPr>
              <a:t>(see consultation document)</a:t>
            </a:r>
            <a:endParaRPr kumimoji="0" lang="en-GB" i="0" u="none" strike="noStrike" kern="1200" cap="none" spc="0" normalizeH="0" baseline="0" noProof="0" dirty="0">
              <a:ln>
                <a:noFill/>
              </a:ln>
              <a:solidFill>
                <a:srgbClr val="4DB8A3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313" y="2729838"/>
            <a:ext cx="925806" cy="925807"/>
          </a:xfrm>
          <a:prstGeom prst="rect">
            <a:avLst/>
          </a:prstGeom>
        </p:spPr>
      </p:pic>
      <p:sp>
        <p:nvSpPr>
          <p:cNvPr id="1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704290" y="6264286"/>
            <a:ext cx="27432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740D0-88E9-FF4C-87D2-02E254C2EF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81149" y="2273031"/>
            <a:ext cx="1332000" cy="1332000"/>
          </a:xfrm>
          <a:prstGeom prst="ellipse">
            <a:avLst/>
          </a:prstGeom>
          <a:solidFill>
            <a:srgbClr val="40C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Qu.</a:t>
            </a:r>
          </a:p>
          <a:p>
            <a:pPr algn="ctr"/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1-5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23049" y="3477415"/>
            <a:ext cx="3911991" cy="2212392"/>
          </a:xfrm>
          <a:prstGeom prst="roundRect">
            <a:avLst>
              <a:gd name="adj" fmla="val 7569"/>
            </a:avLst>
          </a:prstGeom>
          <a:solidFill>
            <a:schemeClr val="bg1"/>
          </a:solidFill>
          <a:ln w="28575">
            <a:solidFill>
              <a:srgbClr val="40C1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4: </a:t>
            </a:r>
            <a:endParaRPr lang="en-GB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option level would you prefer for each core commitment?</a:t>
            </a:r>
            <a:endParaRPr lang="en-GB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11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1: </a:t>
            </a:r>
            <a:r>
              <a:rPr lang="en-GB" sz="11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than our current view (and at a lower cost). </a:t>
            </a:r>
            <a:endParaRPr lang="en-GB" sz="110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</a:t>
            </a:r>
            <a:r>
              <a:rPr lang="en-GB" sz="11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GB" sz="11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WPD’s current view</a:t>
            </a:r>
          </a:p>
          <a:p>
            <a:r>
              <a:rPr lang="en-GB" sz="11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3: </a:t>
            </a:r>
            <a:r>
              <a:rPr lang="en-GB" sz="11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ambition</a:t>
            </a:r>
          </a:p>
          <a:p>
            <a:r>
              <a:rPr lang="en-GB" sz="11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4: </a:t>
            </a:r>
            <a:r>
              <a:rPr lang="en-GB" sz="11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Considerably greater ambition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29729" y="3208223"/>
            <a:ext cx="212891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 example:</a:t>
            </a:r>
            <a:endParaRPr kumimoji="0" lang="en-GB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751674" y="3093720"/>
            <a:ext cx="416216" cy="419739"/>
          </a:xfrm>
          <a:prstGeom prst="line">
            <a:avLst/>
          </a:prstGeom>
          <a:ln w="28575">
            <a:solidFill>
              <a:srgbClr val="40C1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432116" y="1469673"/>
            <a:ext cx="554267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GB" sz="2200" b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WPD’s </a:t>
            </a:r>
            <a:r>
              <a:rPr lang="en-GB" sz="2200" b="1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first </a:t>
            </a:r>
            <a:r>
              <a:rPr lang="en-GB" sz="2200" b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draft Business </a:t>
            </a:r>
            <a:r>
              <a:rPr lang="en-GB" sz="2200" b="1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Plan</a:t>
            </a:r>
          </a:p>
          <a:p>
            <a:pPr lvl="0">
              <a:defRPr/>
            </a:pPr>
            <a:r>
              <a:rPr lang="en-GB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(see Business Plan)</a:t>
            </a:r>
            <a:endParaRPr kumimoji="0" lang="en-GB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420896" y="2274958"/>
            <a:ext cx="1332000" cy="133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062796" y="3479342"/>
            <a:ext cx="3911991" cy="2212392"/>
          </a:xfrm>
          <a:prstGeom prst="roundRect">
            <a:avLst>
              <a:gd name="adj" fmla="val 7569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</a:t>
            </a:r>
            <a:r>
              <a:rPr lang="en-GB" sz="16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accessibility of the </a:t>
            </a:r>
            <a:r>
              <a:rPr lang="en-GB" sz="16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 smtClean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acceptability of the </a:t>
            </a:r>
            <a:r>
              <a:rPr lang="en-GB" sz="16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 smtClean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Delivering a low carbon </a:t>
            </a:r>
            <a:r>
              <a:rPr lang="en-GB" sz="16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69476" y="3210150"/>
            <a:ext cx="212891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Covering:</a:t>
            </a:r>
            <a:endParaRPr kumimoji="0" lang="en-GB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7691421" y="3095647"/>
            <a:ext cx="416216" cy="41973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451816" y="2225157"/>
            <a:ext cx="1332000" cy="13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Qu.</a:t>
            </a:r>
          </a:p>
          <a:p>
            <a:pPr algn="ctr"/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6-13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7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Western Power Distribution Theme">
      <a:dk1>
        <a:srgbClr val="000000"/>
      </a:dk1>
      <a:lt1>
        <a:srgbClr val="FFFFFF"/>
      </a:lt1>
      <a:dk2>
        <a:srgbClr val="626669"/>
      </a:dk2>
      <a:lt2>
        <a:srgbClr val="E7E6E6"/>
      </a:lt2>
      <a:accent1>
        <a:srgbClr val="507F70"/>
      </a:accent1>
      <a:accent2>
        <a:srgbClr val="40C1AB"/>
      </a:accent2>
      <a:accent3>
        <a:srgbClr val="33657F"/>
      </a:accent3>
      <a:accent4>
        <a:srgbClr val="A0DAB2"/>
      </a:accent4>
      <a:accent5>
        <a:srgbClr val="702082"/>
      </a:accent5>
      <a:accent6>
        <a:srgbClr val="A05EB5"/>
      </a:accent6>
      <a:hlink>
        <a:srgbClr val="40C1AB"/>
      </a:hlink>
      <a:folHlink>
        <a:srgbClr val="A0DA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WPD Oct 2020">
      <a:dk1>
        <a:srgbClr val="000000"/>
      </a:dk1>
      <a:lt1>
        <a:srgbClr val="FFFFFF"/>
      </a:lt1>
      <a:dk2>
        <a:srgbClr val="626669"/>
      </a:dk2>
      <a:lt2>
        <a:srgbClr val="E7E6E6"/>
      </a:lt2>
      <a:accent1>
        <a:srgbClr val="507F70"/>
      </a:accent1>
      <a:accent2>
        <a:srgbClr val="40C1AB"/>
      </a:accent2>
      <a:accent3>
        <a:srgbClr val="33657F"/>
      </a:accent3>
      <a:accent4>
        <a:srgbClr val="A0DAB2"/>
      </a:accent4>
      <a:accent5>
        <a:srgbClr val="702082"/>
      </a:accent5>
      <a:accent6>
        <a:srgbClr val="A05EB5"/>
      </a:accent6>
      <a:hlink>
        <a:srgbClr val="40C1AB"/>
      </a:hlink>
      <a:folHlink>
        <a:srgbClr val="A0DA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Western Power Distribution Theme">
      <a:dk1>
        <a:srgbClr val="000000"/>
      </a:dk1>
      <a:lt1>
        <a:srgbClr val="FFFFFF"/>
      </a:lt1>
      <a:dk2>
        <a:srgbClr val="626669"/>
      </a:dk2>
      <a:lt2>
        <a:srgbClr val="E7E6E6"/>
      </a:lt2>
      <a:accent1>
        <a:srgbClr val="507F70"/>
      </a:accent1>
      <a:accent2>
        <a:srgbClr val="40C1AB"/>
      </a:accent2>
      <a:accent3>
        <a:srgbClr val="33657F"/>
      </a:accent3>
      <a:accent4>
        <a:srgbClr val="A0DAB2"/>
      </a:accent4>
      <a:accent5>
        <a:srgbClr val="702082"/>
      </a:accent5>
      <a:accent6>
        <a:srgbClr val="A05EB5"/>
      </a:accent6>
      <a:hlink>
        <a:srgbClr val="40C1AB"/>
      </a:hlink>
      <a:folHlink>
        <a:srgbClr val="A0DA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6CD11356F9364AA9D0ADA9AE97DC6F" ma:contentTypeVersion="12" ma:contentTypeDescription="Create a new document." ma:contentTypeScope="" ma:versionID="54307032768a4b1bf6726abf0fe101b5">
  <xsd:schema xmlns:xsd="http://www.w3.org/2001/XMLSchema" xmlns:xs="http://www.w3.org/2001/XMLSchema" xmlns:p="http://schemas.microsoft.com/office/2006/metadata/properties" xmlns:ns2="788f93a6-51d7-451f-8619-d0dae2d69888" xmlns:ns3="d5836170-9adc-41e5-bb13-bbf428720564" targetNamespace="http://schemas.microsoft.com/office/2006/metadata/properties" ma:root="true" ma:fieldsID="19efec8517bbeb48874d5d0581b36c7c" ns2:_="" ns3:_="">
    <xsd:import namespace="788f93a6-51d7-451f-8619-d0dae2d69888"/>
    <xsd:import namespace="d5836170-9adc-41e5-bb13-bbf4287205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8f93a6-51d7-451f-8619-d0dae2d698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836170-9adc-41e5-bb13-bbf428720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E73D6D-6F41-4328-8DD6-CB7C529D79C4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d5836170-9adc-41e5-bb13-bbf428720564"/>
    <ds:schemaRef ds:uri="http://schemas.microsoft.com/office/2006/documentManagement/types"/>
    <ds:schemaRef ds:uri="788f93a6-51d7-451f-8619-d0dae2d6988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FACE0F1-DD39-4FBF-9B5E-D22198BB0A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8f93a6-51d7-451f-8619-d0dae2d69888"/>
    <ds:schemaRef ds:uri="d5836170-9adc-41e5-bb13-bbf4287205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50EA7F-22A5-48E6-BBF5-F9152AF017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9206</TotalTime>
  <Words>962</Words>
  <Application>Microsoft Office PowerPoint</Application>
  <PresentationFormat>Widescreen</PresentationFormat>
  <Paragraphs>174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.AppleSystemUIFont</vt:lpstr>
      <vt:lpstr>Arial</vt:lpstr>
      <vt:lpstr>Calibri</vt:lpstr>
      <vt:lpstr>Calibri Light</vt:lpstr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Western Power Distribution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Allcock, Richard N.</dc:creator>
  <cp:lastModifiedBy>Clarke, Michael</cp:lastModifiedBy>
  <cp:revision>297</cp:revision>
  <dcterms:created xsi:type="dcterms:W3CDTF">2020-10-06T08:15:48Z</dcterms:created>
  <dcterms:modified xsi:type="dcterms:W3CDTF">2021-02-04T15:15:04Z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0x010100806CD11356F9364AA9D0ADA9AE97DC6F</vt:lpwstr>
  </property>
</Properties>
</file>